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21"/>
  </p:notesMasterIdLst>
  <p:sldIdLst>
    <p:sldId id="517" r:id="rId5"/>
    <p:sldId id="521" r:id="rId6"/>
    <p:sldId id="541" r:id="rId7"/>
    <p:sldId id="540" r:id="rId8"/>
    <p:sldId id="542" r:id="rId9"/>
    <p:sldId id="544" r:id="rId10"/>
    <p:sldId id="545" r:id="rId11"/>
    <p:sldId id="560" r:id="rId12"/>
    <p:sldId id="552" r:id="rId13"/>
    <p:sldId id="553" r:id="rId14"/>
    <p:sldId id="554" r:id="rId15"/>
    <p:sldId id="555" r:id="rId16"/>
    <p:sldId id="556" r:id="rId17"/>
    <p:sldId id="557" r:id="rId18"/>
    <p:sldId id="558" r:id="rId19"/>
    <p:sldId id="559" r:id="rId20"/>
  </p:sldIdLst>
  <p:sldSz cx="7559675" cy="10691813"/>
  <p:notesSz cx="10021888" cy="14446250"/>
  <p:defaultTextStyle>
    <a:defPPr>
      <a:defRPr lang="en-US"/>
    </a:defPPr>
    <a:lvl1pPr marL="0" algn="l" defTabSz="446593" rtl="0" eaLnBrk="1" latinLnBrk="0" hangingPunct="1">
      <a:defRPr sz="1758" kern="1200">
        <a:solidFill>
          <a:schemeClr val="tx1"/>
        </a:solidFill>
        <a:latin typeface="+mn-lt"/>
        <a:ea typeface="+mn-ea"/>
        <a:cs typeface="+mn-cs"/>
      </a:defRPr>
    </a:lvl1pPr>
    <a:lvl2pPr marL="446593" algn="l" defTabSz="446593" rtl="0" eaLnBrk="1" latinLnBrk="0" hangingPunct="1">
      <a:defRPr sz="1758" kern="1200">
        <a:solidFill>
          <a:schemeClr val="tx1"/>
        </a:solidFill>
        <a:latin typeface="+mn-lt"/>
        <a:ea typeface="+mn-ea"/>
        <a:cs typeface="+mn-cs"/>
      </a:defRPr>
    </a:lvl2pPr>
    <a:lvl3pPr marL="893186" algn="l" defTabSz="446593" rtl="0" eaLnBrk="1" latinLnBrk="0" hangingPunct="1">
      <a:defRPr sz="1758" kern="1200">
        <a:solidFill>
          <a:schemeClr val="tx1"/>
        </a:solidFill>
        <a:latin typeface="+mn-lt"/>
        <a:ea typeface="+mn-ea"/>
        <a:cs typeface="+mn-cs"/>
      </a:defRPr>
    </a:lvl3pPr>
    <a:lvl4pPr marL="1339779" algn="l" defTabSz="446593" rtl="0" eaLnBrk="1" latinLnBrk="0" hangingPunct="1">
      <a:defRPr sz="1758" kern="1200">
        <a:solidFill>
          <a:schemeClr val="tx1"/>
        </a:solidFill>
        <a:latin typeface="+mn-lt"/>
        <a:ea typeface="+mn-ea"/>
        <a:cs typeface="+mn-cs"/>
      </a:defRPr>
    </a:lvl4pPr>
    <a:lvl5pPr marL="1786372" algn="l" defTabSz="446593" rtl="0" eaLnBrk="1" latinLnBrk="0" hangingPunct="1">
      <a:defRPr sz="1758" kern="1200">
        <a:solidFill>
          <a:schemeClr val="tx1"/>
        </a:solidFill>
        <a:latin typeface="+mn-lt"/>
        <a:ea typeface="+mn-ea"/>
        <a:cs typeface="+mn-cs"/>
      </a:defRPr>
    </a:lvl5pPr>
    <a:lvl6pPr marL="2232965" algn="l" defTabSz="446593" rtl="0" eaLnBrk="1" latinLnBrk="0" hangingPunct="1">
      <a:defRPr sz="1758" kern="1200">
        <a:solidFill>
          <a:schemeClr val="tx1"/>
        </a:solidFill>
        <a:latin typeface="+mn-lt"/>
        <a:ea typeface="+mn-ea"/>
        <a:cs typeface="+mn-cs"/>
      </a:defRPr>
    </a:lvl6pPr>
    <a:lvl7pPr marL="2679558" algn="l" defTabSz="446593" rtl="0" eaLnBrk="1" latinLnBrk="0" hangingPunct="1">
      <a:defRPr sz="1758" kern="1200">
        <a:solidFill>
          <a:schemeClr val="tx1"/>
        </a:solidFill>
        <a:latin typeface="+mn-lt"/>
        <a:ea typeface="+mn-ea"/>
        <a:cs typeface="+mn-cs"/>
      </a:defRPr>
    </a:lvl7pPr>
    <a:lvl8pPr marL="3126151" algn="l" defTabSz="446593" rtl="0" eaLnBrk="1" latinLnBrk="0" hangingPunct="1">
      <a:defRPr sz="1758" kern="1200">
        <a:solidFill>
          <a:schemeClr val="tx1"/>
        </a:solidFill>
        <a:latin typeface="+mn-lt"/>
        <a:ea typeface="+mn-ea"/>
        <a:cs typeface="+mn-cs"/>
      </a:defRPr>
    </a:lvl8pPr>
    <a:lvl9pPr marL="3572744" algn="l" defTabSz="446593" rtl="0" eaLnBrk="1" latinLnBrk="0" hangingPunct="1">
      <a:defRPr sz="1758" kern="1200">
        <a:solidFill>
          <a:schemeClr val="tx1"/>
        </a:solidFill>
        <a:latin typeface="+mn-lt"/>
        <a:ea typeface="+mn-ea"/>
        <a:cs typeface="+mn-cs"/>
      </a:defRPr>
    </a:lvl9pPr>
  </p:defaultTextStyle>
  <p:extLst>
    <p:ext uri="{EFAFB233-063F-42B5-8137-9DF3F51BA10A}">
      <p15:sldGuideLst xmlns:p15="http://schemas.microsoft.com/office/powerpoint/2012/main">
        <p15:guide id="2" pos="2381" userDrawn="1">
          <p15:clr>
            <a:srgbClr val="A4A3A4"/>
          </p15:clr>
        </p15:guide>
        <p15:guide id="4" orient="horz" pos="3390" userDrawn="1">
          <p15:clr>
            <a:srgbClr val="A4A3A4"/>
          </p15:clr>
        </p15:guide>
        <p15:guide id="5" orient="horz" pos="335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iner Kügele" initials="RK" lastIdx="1" clrIdx="0">
    <p:extLst>
      <p:ext uri="{19B8F6BF-5375-455C-9EA6-DF929625EA0E}">
        <p15:presenceInfo xmlns:p15="http://schemas.microsoft.com/office/powerpoint/2012/main" userId="Rainer Küge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A0FF"/>
    <a:srgbClr val="000000"/>
    <a:srgbClr val="FFFFFF"/>
    <a:srgbClr val="0073A1"/>
    <a:srgbClr val="70AD47"/>
    <a:srgbClr val="BE182F"/>
    <a:srgbClr val="6A2C3B"/>
    <a:srgbClr val="E7E6E6"/>
    <a:srgbClr val="FFFFCC"/>
    <a:srgbClr val="008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A5249C-6FFD-4AEA-A9E6-0ADCEBA92872}" v="8" dt="2026-06-14T07:53:59.28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6" d="100"/>
          <a:sy n="106" d="100"/>
        </p:scale>
        <p:origin x="1615" y="-2513"/>
      </p:cViewPr>
      <p:guideLst>
        <p:guide pos="2381"/>
        <p:guide orient="horz" pos="3390"/>
        <p:guide orient="horz" pos="335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iner Kügele" userId="a0ec5cedf975262f" providerId="LiveId" clId="{3CAD6D70-CE80-453E-8525-1C25755792B0}"/>
    <pc:docChg chg="undo custSel modSld modMainMaster">
      <pc:chgData name="Rainer Kügele" userId="a0ec5cedf975262f" providerId="LiveId" clId="{3CAD6D70-CE80-453E-8525-1C25755792B0}" dt="2026-06-14T07:55:25.815" v="769" actId="1035"/>
      <pc:docMkLst>
        <pc:docMk/>
      </pc:docMkLst>
      <pc:sldChg chg="modSp mod">
        <pc:chgData name="Rainer Kügele" userId="a0ec5cedf975262f" providerId="LiveId" clId="{3CAD6D70-CE80-453E-8525-1C25755792B0}" dt="2026-06-14T07:55:25.815" v="769" actId="1035"/>
        <pc:sldMkLst>
          <pc:docMk/>
          <pc:sldMk cId="2852223041" sldId="517"/>
        </pc:sldMkLst>
        <pc:spChg chg="mod">
          <ac:chgData name="Rainer Kügele" userId="a0ec5cedf975262f" providerId="LiveId" clId="{3CAD6D70-CE80-453E-8525-1C25755792B0}" dt="2026-06-14T07:55:25.815" v="769" actId="1035"/>
          <ac:spMkLst>
            <pc:docMk/>
            <pc:sldMk cId="2852223041" sldId="517"/>
            <ac:spMk id="6" creationId="{F3201D58-400D-FF0A-7D1F-6E9DE63B03DD}"/>
          </ac:spMkLst>
        </pc:spChg>
        <pc:spChg chg="mod">
          <ac:chgData name="Rainer Kügele" userId="a0ec5cedf975262f" providerId="LiveId" clId="{3CAD6D70-CE80-453E-8525-1C25755792B0}" dt="2026-06-14T07:55:25.815" v="769" actId="1035"/>
          <ac:spMkLst>
            <pc:docMk/>
            <pc:sldMk cId="2852223041" sldId="517"/>
            <ac:spMk id="8" creationId="{91563AD2-48B5-C580-3706-6A36DCCAAF20}"/>
          </ac:spMkLst>
        </pc:spChg>
        <pc:picChg chg="mod">
          <ac:chgData name="Rainer Kügele" userId="a0ec5cedf975262f" providerId="LiveId" clId="{3CAD6D70-CE80-453E-8525-1C25755792B0}" dt="2026-06-14T07:54:17.377" v="707" actId="14100"/>
          <ac:picMkLst>
            <pc:docMk/>
            <pc:sldMk cId="2852223041" sldId="517"/>
            <ac:picMk id="10" creationId="{DFC05606-3894-40AD-F0E4-83D157A12F42}"/>
          </ac:picMkLst>
        </pc:picChg>
      </pc:sldChg>
      <pc:sldChg chg="delSp modSp mod">
        <pc:chgData name="Rainer Kügele" userId="a0ec5cedf975262f" providerId="LiveId" clId="{3CAD6D70-CE80-453E-8525-1C25755792B0}" dt="2026-06-14T07:40:57.559" v="456" actId="478"/>
        <pc:sldMkLst>
          <pc:docMk/>
          <pc:sldMk cId="2215584614" sldId="521"/>
        </pc:sldMkLst>
        <pc:spChg chg="mod">
          <ac:chgData name="Rainer Kügele" userId="a0ec5cedf975262f" providerId="LiveId" clId="{3CAD6D70-CE80-453E-8525-1C25755792B0}" dt="2026-06-13T09:17:23.718" v="381" actId="20577"/>
          <ac:spMkLst>
            <pc:docMk/>
            <pc:sldMk cId="2215584614" sldId="521"/>
            <ac:spMk id="11" creationId="{B6604B08-89D2-0352-9071-089D8562E8CE}"/>
          </ac:spMkLst>
        </pc:spChg>
        <pc:spChg chg="mod">
          <ac:chgData name="Rainer Kügele" userId="a0ec5cedf975262f" providerId="LiveId" clId="{3CAD6D70-CE80-453E-8525-1C25755792B0}" dt="2026-06-13T09:17:46.065" v="415" actId="1036"/>
          <ac:spMkLst>
            <pc:docMk/>
            <pc:sldMk cId="2215584614" sldId="521"/>
            <ac:spMk id="149" creationId="{5A5F723D-D061-24D6-BA36-9D2738561361}"/>
          </ac:spMkLst>
        </pc:spChg>
        <pc:picChg chg="del">
          <ac:chgData name="Rainer Kügele" userId="a0ec5cedf975262f" providerId="LiveId" clId="{3CAD6D70-CE80-453E-8525-1C25755792B0}" dt="2026-06-14T07:40:57.559" v="456" actId="478"/>
          <ac:picMkLst>
            <pc:docMk/>
            <pc:sldMk cId="2215584614" sldId="521"/>
            <ac:picMk id="8" creationId="{4E2B298A-FEDB-DE3E-420C-DCCB93854654}"/>
          </ac:picMkLst>
        </pc:picChg>
      </pc:sldChg>
      <pc:sldChg chg="delSp mod">
        <pc:chgData name="Rainer Kügele" userId="a0ec5cedf975262f" providerId="LiveId" clId="{3CAD6D70-CE80-453E-8525-1C25755792B0}" dt="2026-06-14T07:40:43.361" v="453" actId="478"/>
        <pc:sldMkLst>
          <pc:docMk/>
          <pc:sldMk cId="958461424" sldId="540"/>
        </pc:sldMkLst>
        <pc:spChg chg="del">
          <ac:chgData name="Rainer Kügele" userId="a0ec5cedf975262f" providerId="LiveId" clId="{3CAD6D70-CE80-453E-8525-1C25755792B0}" dt="2026-06-14T07:40:40.002" v="452" actId="478"/>
          <ac:spMkLst>
            <pc:docMk/>
            <pc:sldMk cId="958461424" sldId="540"/>
            <ac:spMk id="8" creationId="{C2745271-6001-8FD1-2DB4-975AED05B2E0}"/>
          </ac:spMkLst>
        </pc:spChg>
        <pc:spChg chg="del">
          <ac:chgData name="Rainer Kügele" userId="a0ec5cedf975262f" providerId="LiveId" clId="{3CAD6D70-CE80-453E-8525-1C25755792B0}" dt="2026-06-14T07:40:43.361" v="453" actId="478"/>
          <ac:spMkLst>
            <pc:docMk/>
            <pc:sldMk cId="958461424" sldId="540"/>
            <ac:spMk id="9" creationId="{EA2DBA42-35A2-7FC8-2247-A0B36E24FBF2}"/>
          </ac:spMkLst>
        </pc:spChg>
        <pc:grpChg chg="del">
          <ac:chgData name="Rainer Kügele" userId="a0ec5cedf975262f" providerId="LiveId" clId="{3CAD6D70-CE80-453E-8525-1C25755792B0}" dt="2026-06-14T07:40:43.361" v="453" actId="478"/>
          <ac:grpSpMkLst>
            <pc:docMk/>
            <pc:sldMk cId="958461424" sldId="540"/>
            <ac:grpSpMk id="37" creationId="{F3957C53-CE08-D486-5D8C-EC7BFA94FDD4}"/>
          </ac:grpSpMkLst>
        </pc:grpChg>
        <pc:grpChg chg="del">
          <ac:chgData name="Rainer Kügele" userId="a0ec5cedf975262f" providerId="LiveId" clId="{3CAD6D70-CE80-453E-8525-1C25755792B0}" dt="2026-06-14T07:40:43.361" v="453" actId="478"/>
          <ac:grpSpMkLst>
            <pc:docMk/>
            <pc:sldMk cId="958461424" sldId="540"/>
            <ac:grpSpMk id="43" creationId="{2F5CDE46-AD98-E520-D52C-3A2788B8842D}"/>
          </ac:grpSpMkLst>
        </pc:grpChg>
        <pc:grpChg chg="del">
          <ac:chgData name="Rainer Kügele" userId="a0ec5cedf975262f" providerId="LiveId" clId="{3CAD6D70-CE80-453E-8525-1C25755792B0}" dt="2026-06-14T07:40:43.361" v="453" actId="478"/>
          <ac:grpSpMkLst>
            <pc:docMk/>
            <pc:sldMk cId="958461424" sldId="540"/>
            <ac:grpSpMk id="47" creationId="{AF47A483-3BCB-4043-764C-7B84B957222E}"/>
          </ac:grpSpMkLst>
        </pc:grpChg>
        <pc:grpChg chg="del">
          <ac:chgData name="Rainer Kügele" userId="a0ec5cedf975262f" providerId="LiveId" clId="{3CAD6D70-CE80-453E-8525-1C25755792B0}" dt="2026-06-14T07:40:43.361" v="453" actId="478"/>
          <ac:grpSpMkLst>
            <pc:docMk/>
            <pc:sldMk cId="958461424" sldId="540"/>
            <ac:grpSpMk id="873" creationId="{A3BFBD8F-DE05-239C-8607-E4D2BFF91C23}"/>
          </ac:grpSpMkLst>
        </pc:grpChg>
        <pc:picChg chg="del">
          <ac:chgData name="Rainer Kügele" userId="a0ec5cedf975262f" providerId="LiveId" clId="{3CAD6D70-CE80-453E-8525-1C25755792B0}" dt="2026-06-14T07:40:43.361" v="453" actId="478"/>
          <ac:picMkLst>
            <pc:docMk/>
            <pc:sldMk cId="958461424" sldId="540"/>
            <ac:picMk id="23" creationId="{8A861C08-67AD-38C7-D67E-7A2B28BC4975}"/>
          </ac:picMkLst>
        </pc:picChg>
      </pc:sldChg>
      <pc:sldChg chg="addSp delSp modSp mod">
        <pc:chgData name="Rainer Kügele" userId="a0ec5cedf975262f" providerId="LiveId" clId="{3CAD6D70-CE80-453E-8525-1C25755792B0}" dt="2026-06-14T07:40:51.618" v="455" actId="478"/>
        <pc:sldMkLst>
          <pc:docMk/>
          <pc:sldMk cId="735298369" sldId="541"/>
        </pc:sldMkLst>
        <pc:spChg chg="add mod ord">
          <ac:chgData name="Rainer Kügele" userId="a0ec5cedf975262f" providerId="LiveId" clId="{3CAD6D70-CE80-453E-8525-1C25755792B0}" dt="2026-06-13T09:09:00.358" v="353" actId="14100"/>
          <ac:spMkLst>
            <pc:docMk/>
            <pc:sldMk cId="735298369" sldId="541"/>
            <ac:spMk id="6" creationId="{8C391D1C-FE78-04AE-0A13-DF6E353B8347}"/>
          </ac:spMkLst>
        </pc:spChg>
        <pc:spChg chg="mod">
          <ac:chgData name="Rainer Kügele" userId="a0ec5cedf975262f" providerId="LiveId" clId="{3CAD6D70-CE80-453E-8525-1C25755792B0}" dt="2026-06-13T09:08:30.491" v="327" actId="1035"/>
          <ac:spMkLst>
            <pc:docMk/>
            <pc:sldMk cId="735298369" sldId="541"/>
            <ac:spMk id="7" creationId="{B5ECE73A-E6FE-73FF-4379-0E308A5ECE5F}"/>
          </ac:spMkLst>
        </pc:spChg>
        <pc:spChg chg="del">
          <ac:chgData name="Rainer Kügele" userId="a0ec5cedf975262f" providerId="LiveId" clId="{3CAD6D70-CE80-453E-8525-1C25755792B0}" dt="2026-06-14T07:40:47.887" v="454" actId="478"/>
          <ac:spMkLst>
            <pc:docMk/>
            <pc:sldMk cId="735298369" sldId="541"/>
            <ac:spMk id="8" creationId="{C2745271-6001-8FD1-2DB4-975AED05B2E0}"/>
          </ac:spMkLst>
        </pc:spChg>
        <pc:spChg chg="del">
          <ac:chgData name="Rainer Kügele" userId="a0ec5cedf975262f" providerId="LiveId" clId="{3CAD6D70-CE80-453E-8525-1C25755792B0}" dt="2026-06-14T07:40:51.618" v="455" actId="478"/>
          <ac:spMkLst>
            <pc:docMk/>
            <pc:sldMk cId="735298369" sldId="541"/>
            <ac:spMk id="9" creationId="{EA2DBA42-35A2-7FC8-2247-A0B36E24FBF2}"/>
          </ac:spMkLst>
        </pc:spChg>
        <pc:spChg chg="add mod ord">
          <ac:chgData name="Rainer Kügele" userId="a0ec5cedf975262f" providerId="LiveId" clId="{3CAD6D70-CE80-453E-8525-1C25755792B0}" dt="2026-06-13T09:08:44.656" v="338" actId="166"/>
          <ac:spMkLst>
            <pc:docMk/>
            <pc:sldMk cId="735298369" sldId="541"/>
            <ac:spMk id="10" creationId="{CB219054-0159-6BB2-C9CD-FC6F337F4497}"/>
          </ac:spMkLst>
        </pc:spChg>
        <pc:spChg chg="mod">
          <ac:chgData name="Rainer Kügele" userId="a0ec5cedf975262f" providerId="LiveId" clId="{3CAD6D70-CE80-453E-8525-1C25755792B0}" dt="2026-06-13T09:07:37.333" v="278" actId="14100"/>
          <ac:spMkLst>
            <pc:docMk/>
            <pc:sldMk cId="735298369" sldId="541"/>
            <ac:spMk id="21" creationId="{162B65CE-76FA-2BBD-6902-016007E065F4}"/>
          </ac:spMkLst>
        </pc:spChg>
        <pc:spChg chg="mod">
          <ac:chgData name="Rainer Kügele" userId="a0ec5cedf975262f" providerId="LiveId" clId="{3CAD6D70-CE80-453E-8525-1C25755792B0}" dt="2026-06-13T15:05:38.857" v="420" actId="207"/>
          <ac:spMkLst>
            <pc:docMk/>
            <pc:sldMk cId="735298369" sldId="541"/>
            <ac:spMk id="27" creationId="{5C545226-8CEE-5168-339B-BB3C33EE0110}"/>
          </ac:spMkLst>
        </pc:spChg>
        <pc:spChg chg="mod">
          <ac:chgData name="Rainer Kügele" userId="a0ec5cedf975262f" providerId="LiveId" clId="{3CAD6D70-CE80-453E-8525-1C25755792B0}" dt="2026-06-13T15:05:38.857" v="420" actId="207"/>
          <ac:spMkLst>
            <pc:docMk/>
            <pc:sldMk cId="735298369" sldId="541"/>
            <ac:spMk id="31" creationId="{AB4D1FD7-5700-9485-0AE2-BA92078C8C10}"/>
          </ac:spMkLst>
        </pc:spChg>
        <pc:spChg chg="mod">
          <ac:chgData name="Rainer Kügele" userId="a0ec5cedf975262f" providerId="LiveId" clId="{3CAD6D70-CE80-453E-8525-1C25755792B0}" dt="2026-06-13T15:05:38.857" v="420" actId="207"/>
          <ac:spMkLst>
            <pc:docMk/>
            <pc:sldMk cId="735298369" sldId="541"/>
            <ac:spMk id="35" creationId="{BD1C6113-6CFB-9B22-FB93-9647E6022A9A}"/>
          </ac:spMkLst>
        </pc:spChg>
        <pc:spChg chg="mod">
          <ac:chgData name="Rainer Kügele" userId="a0ec5cedf975262f" providerId="LiveId" clId="{3CAD6D70-CE80-453E-8525-1C25755792B0}" dt="2026-06-13T15:05:38.857" v="420" actId="207"/>
          <ac:spMkLst>
            <pc:docMk/>
            <pc:sldMk cId="735298369" sldId="541"/>
            <ac:spMk id="40" creationId="{7A01643E-7E3D-0E8F-2FBC-FE6414C3B1EB}"/>
          </ac:spMkLst>
        </pc:spChg>
        <pc:spChg chg="mod">
          <ac:chgData name="Rainer Kügele" userId="a0ec5cedf975262f" providerId="LiveId" clId="{3CAD6D70-CE80-453E-8525-1C25755792B0}" dt="2026-06-13T15:05:38.857" v="420" actId="207"/>
          <ac:spMkLst>
            <pc:docMk/>
            <pc:sldMk cId="735298369" sldId="541"/>
            <ac:spMk id="48" creationId="{7CC0D443-38D6-8650-BB0B-7B08B3A7EE09}"/>
          </ac:spMkLst>
        </pc:spChg>
        <pc:spChg chg="mod">
          <ac:chgData name="Rainer Kügele" userId="a0ec5cedf975262f" providerId="LiveId" clId="{3CAD6D70-CE80-453E-8525-1C25755792B0}" dt="2026-06-13T15:05:38.857" v="420" actId="207"/>
          <ac:spMkLst>
            <pc:docMk/>
            <pc:sldMk cId="735298369" sldId="541"/>
            <ac:spMk id="49" creationId="{0FFD2F54-AF46-30B9-71E4-289C7BCD088E}"/>
          </ac:spMkLst>
        </pc:spChg>
        <pc:spChg chg="mod">
          <ac:chgData name="Rainer Kügele" userId="a0ec5cedf975262f" providerId="LiveId" clId="{3CAD6D70-CE80-453E-8525-1C25755792B0}" dt="2026-06-13T15:05:32.681" v="419" actId="207"/>
          <ac:spMkLst>
            <pc:docMk/>
            <pc:sldMk cId="735298369" sldId="541"/>
            <ac:spMk id="195" creationId="{63A3F21B-6218-9094-06F6-1B4575554078}"/>
          </ac:spMkLst>
        </pc:spChg>
        <pc:spChg chg="mod">
          <ac:chgData name="Rainer Kügele" userId="a0ec5cedf975262f" providerId="LiveId" clId="{3CAD6D70-CE80-453E-8525-1C25755792B0}" dt="2026-06-13T15:05:32.681" v="419" actId="207"/>
          <ac:spMkLst>
            <pc:docMk/>
            <pc:sldMk cId="735298369" sldId="541"/>
            <ac:spMk id="196" creationId="{9047294C-7BBE-5F78-CB53-A5D777514030}"/>
          </ac:spMkLst>
        </pc:spChg>
        <pc:spChg chg="mod">
          <ac:chgData name="Rainer Kügele" userId="a0ec5cedf975262f" providerId="LiveId" clId="{3CAD6D70-CE80-453E-8525-1C25755792B0}" dt="2026-06-13T15:05:32.681" v="419" actId="207"/>
          <ac:spMkLst>
            <pc:docMk/>
            <pc:sldMk cId="735298369" sldId="541"/>
            <ac:spMk id="197" creationId="{1E470772-ACA9-2599-6D09-CF7A8F795942}"/>
          </ac:spMkLst>
        </pc:spChg>
        <pc:spChg chg="mod">
          <ac:chgData name="Rainer Kügele" userId="a0ec5cedf975262f" providerId="LiveId" clId="{3CAD6D70-CE80-453E-8525-1C25755792B0}" dt="2026-06-13T15:05:32.681" v="419" actId="207"/>
          <ac:spMkLst>
            <pc:docMk/>
            <pc:sldMk cId="735298369" sldId="541"/>
            <ac:spMk id="198" creationId="{9E8E712F-84EB-5C8C-03DE-572DCE41D7F6}"/>
          </ac:spMkLst>
        </pc:spChg>
        <pc:spChg chg="mod">
          <ac:chgData name="Rainer Kügele" userId="a0ec5cedf975262f" providerId="LiveId" clId="{3CAD6D70-CE80-453E-8525-1C25755792B0}" dt="2026-06-13T09:07:20.707" v="268" actId="14100"/>
          <ac:spMkLst>
            <pc:docMk/>
            <pc:sldMk cId="735298369" sldId="541"/>
            <ac:spMk id="329" creationId="{701C043D-562D-94E5-48D7-F0A673E7A583}"/>
          </ac:spMkLst>
        </pc:spChg>
        <pc:grpChg chg="del">
          <ac:chgData name="Rainer Kügele" userId="a0ec5cedf975262f" providerId="LiveId" clId="{3CAD6D70-CE80-453E-8525-1C25755792B0}" dt="2026-06-14T07:40:51.618" v="455" actId="478"/>
          <ac:grpSpMkLst>
            <pc:docMk/>
            <pc:sldMk cId="735298369" sldId="541"/>
            <ac:grpSpMk id="37" creationId="{F3957C53-CE08-D486-5D8C-EC7BFA94FDD4}"/>
          </ac:grpSpMkLst>
        </pc:grpChg>
        <pc:grpChg chg="del">
          <ac:chgData name="Rainer Kügele" userId="a0ec5cedf975262f" providerId="LiveId" clId="{3CAD6D70-CE80-453E-8525-1C25755792B0}" dt="2026-06-14T07:40:51.618" v="455" actId="478"/>
          <ac:grpSpMkLst>
            <pc:docMk/>
            <pc:sldMk cId="735298369" sldId="541"/>
            <ac:grpSpMk id="43" creationId="{2F5CDE46-AD98-E520-D52C-3A2788B8842D}"/>
          </ac:grpSpMkLst>
        </pc:grpChg>
        <pc:grpChg chg="del">
          <ac:chgData name="Rainer Kügele" userId="a0ec5cedf975262f" providerId="LiveId" clId="{3CAD6D70-CE80-453E-8525-1C25755792B0}" dt="2026-06-14T07:40:51.618" v="455" actId="478"/>
          <ac:grpSpMkLst>
            <pc:docMk/>
            <pc:sldMk cId="735298369" sldId="541"/>
            <ac:grpSpMk id="47" creationId="{AF47A483-3BCB-4043-764C-7B84B957222E}"/>
          </ac:grpSpMkLst>
        </pc:grpChg>
        <pc:grpChg chg="mod">
          <ac:chgData name="Rainer Kügele" userId="a0ec5cedf975262f" providerId="LiveId" clId="{3CAD6D70-CE80-453E-8525-1C25755792B0}" dt="2026-06-13T09:07:30.244" v="277" actId="1036"/>
          <ac:grpSpMkLst>
            <pc:docMk/>
            <pc:sldMk cId="735298369" sldId="541"/>
            <ac:grpSpMk id="328" creationId="{792C88E3-87A3-8C76-FD67-0BBBFAAA10F3}"/>
          </ac:grpSpMkLst>
        </pc:grpChg>
        <pc:picChg chg="add mod ord modCrop">
          <ac:chgData name="Rainer Kügele" userId="a0ec5cedf975262f" providerId="LiveId" clId="{3CAD6D70-CE80-453E-8525-1C25755792B0}" dt="2026-06-13T09:08:04.588" v="280" actId="166"/>
          <ac:picMkLst>
            <pc:docMk/>
            <pc:sldMk cId="735298369" sldId="541"/>
            <ac:picMk id="3" creationId="{B68A8CF4-B7EA-CC4D-0BD8-1B117D3F48DB}"/>
          </ac:picMkLst>
        </pc:picChg>
        <pc:picChg chg="del">
          <ac:chgData name="Rainer Kügele" userId="a0ec5cedf975262f" providerId="LiveId" clId="{3CAD6D70-CE80-453E-8525-1C25755792B0}" dt="2026-06-14T07:40:51.618" v="455" actId="478"/>
          <ac:picMkLst>
            <pc:docMk/>
            <pc:sldMk cId="735298369" sldId="541"/>
            <ac:picMk id="23" creationId="{8A861C08-67AD-38C7-D67E-7A2B28BC4975}"/>
          </ac:picMkLst>
        </pc:picChg>
      </pc:sldChg>
      <pc:sldChg chg="delSp mod">
        <pc:chgData name="Rainer Kügele" userId="a0ec5cedf975262f" providerId="LiveId" clId="{3CAD6D70-CE80-453E-8525-1C25755792B0}" dt="2026-06-14T07:40:35.783" v="451" actId="478"/>
        <pc:sldMkLst>
          <pc:docMk/>
          <pc:sldMk cId="1195807979" sldId="542"/>
        </pc:sldMkLst>
        <pc:spChg chg="del">
          <ac:chgData name="Rainer Kügele" userId="a0ec5cedf975262f" providerId="LiveId" clId="{3CAD6D70-CE80-453E-8525-1C25755792B0}" dt="2026-06-14T07:40:31.640" v="450" actId="478"/>
          <ac:spMkLst>
            <pc:docMk/>
            <pc:sldMk cId="1195807979" sldId="542"/>
            <ac:spMk id="8" creationId="{C2745271-6001-8FD1-2DB4-975AED05B2E0}"/>
          </ac:spMkLst>
        </pc:spChg>
        <pc:spChg chg="del">
          <ac:chgData name="Rainer Kügele" userId="a0ec5cedf975262f" providerId="LiveId" clId="{3CAD6D70-CE80-453E-8525-1C25755792B0}" dt="2026-06-14T07:40:35.783" v="451" actId="478"/>
          <ac:spMkLst>
            <pc:docMk/>
            <pc:sldMk cId="1195807979" sldId="542"/>
            <ac:spMk id="9" creationId="{EA2DBA42-35A2-7FC8-2247-A0B36E24FBF2}"/>
          </ac:spMkLst>
        </pc:spChg>
        <pc:spChg chg="del">
          <ac:chgData name="Rainer Kügele" userId="a0ec5cedf975262f" providerId="LiveId" clId="{3CAD6D70-CE80-453E-8525-1C25755792B0}" dt="2026-06-14T07:40:35.783" v="451" actId="478"/>
          <ac:spMkLst>
            <pc:docMk/>
            <pc:sldMk cId="1195807979" sldId="542"/>
            <ac:spMk id="1299" creationId="{4B54C53C-D594-620A-F2FE-EE5DEDB3DEB9}"/>
          </ac:spMkLst>
        </pc:spChg>
        <pc:grpChg chg="del">
          <ac:chgData name="Rainer Kügele" userId="a0ec5cedf975262f" providerId="LiveId" clId="{3CAD6D70-CE80-453E-8525-1C25755792B0}" dt="2026-06-14T07:40:35.783" v="451" actId="478"/>
          <ac:grpSpMkLst>
            <pc:docMk/>
            <pc:sldMk cId="1195807979" sldId="542"/>
            <ac:grpSpMk id="37" creationId="{F3957C53-CE08-D486-5D8C-EC7BFA94FDD4}"/>
          </ac:grpSpMkLst>
        </pc:grpChg>
        <pc:grpChg chg="del">
          <ac:chgData name="Rainer Kügele" userId="a0ec5cedf975262f" providerId="LiveId" clId="{3CAD6D70-CE80-453E-8525-1C25755792B0}" dt="2026-06-14T07:40:35.783" v="451" actId="478"/>
          <ac:grpSpMkLst>
            <pc:docMk/>
            <pc:sldMk cId="1195807979" sldId="542"/>
            <ac:grpSpMk id="43" creationId="{2F5CDE46-AD98-E520-D52C-3A2788B8842D}"/>
          </ac:grpSpMkLst>
        </pc:grpChg>
        <pc:grpChg chg="del">
          <ac:chgData name="Rainer Kügele" userId="a0ec5cedf975262f" providerId="LiveId" clId="{3CAD6D70-CE80-453E-8525-1C25755792B0}" dt="2026-06-14T07:40:35.783" v="451" actId="478"/>
          <ac:grpSpMkLst>
            <pc:docMk/>
            <pc:sldMk cId="1195807979" sldId="542"/>
            <ac:grpSpMk id="47" creationId="{AF47A483-3BCB-4043-764C-7B84B957222E}"/>
          </ac:grpSpMkLst>
        </pc:grpChg>
        <pc:grpChg chg="del">
          <ac:chgData name="Rainer Kügele" userId="a0ec5cedf975262f" providerId="LiveId" clId="{3CAD6D70-CE80-453E-8525-1C25755792B0}" dt="2026-06-14T07:40:35.783" v="451" actId="478"/>
          <ac:grpSpMkLst>
            <pc:docMk/>
            <pc:sldMk cId="1195807979" sldId="542"/>
            <ac:grpSpMk id="873" creationId="{A3BFBD8F-DE05-239C-8607-E4D2BFF91C23}"/>
          </ac:grpSpMkLst>
        </pc:grpChg>
        <pc:picChg chg="del">
          <ac:chgData name="Rainer Kügele" userId="a0ec5cedf975262f" providerId="LiveId" clId="{3CAD6D70-CE80-453E-8525-1C25755792B0}" dt="2026-06-14T07:40:35.783" v="451" actId="478"/>
          <ac:picMkLst>
            <pc:docMk/>
            <pc:sldMk cId="1195807979" sldId="542"/>
            <ac:picMk id="23" creationId="{8A861C08-67AD-38C7-D67E-7A2B28BC4975}"/>
          </ac:picMkLst>
        </pc:picChg>
        <pc:picChg chg="del">
          <ac:chgData name="Rainer Kügele" userId="a0ec5cedf975262f" providerId="LiveId" clId="{3CAD6D70-CE80-453E-8525-1C25755792B0}" dt="2026-06-14T07:40:35.783" v="451" actId="478"/>
          <ac:picMkLst>
            <pc:docMk/>
            <pc:sldMk cId="1195807979" sldId="542"/>
            <ac:picMk id="2050" creationId="{44CB0581-91B4-FA08-2B6F-53AB2AF3BAB3}"/>
          </ac:picMkLst>
        </pc:picChg>
      </pc:sldChg>
      <pc:sldChg chg="delSp modSp mod">
        <pc:chgData name="Rainer Kügele" userId="a0ec5cedf975262f" providerId="LiveId" clId="{3CAD6D70-CE80-453E-8525-1C25755792B0}" dt="2026-06-14T07:40:25.784" v="449" actId="478"/>
        <pc:sldMkLst>
          <pc:docMk/>
          <pc:sldMk cId="1978822099" sldId="544"/>
        </pc:sldMkLst>
        <pc:spChg chg="mod">
          <ac:chgData name="Rainer Kügele" userId="a0ec5cedf975262f" providerId="LiveId" clId="{3CAD6D70-CE80-453E-8525-1C25755792B0}" dt="2026-06-13T09:10:01.643" v="357" actId="207"/>
          <ac:spMkLst>
            <pc:docMk/>
            <pc:sldMk cId="1978822099" sldId="544"/>
            <ac:spMk id="7" creationId="{B5ECE73A-E6FE-73FF-4379-0E308A5ECE5F}"/>
          </ac:spMkLst>
        </pc:spChg>
        <pc:spChg chg="del">
          <ac:chgData name="Rainer Kügele" userId="a0ec5cedf975262f" providerId="LiveId" clId="{3CAD6D70-CE80-453E-8525-1C25755792B0}" dt="2026-06-14T07:40:18.242" v="447" actId="478"/>
          <ac:spMkLst>
            <pc:docMk/>
            <pc:sldMk cId="1978822099" sldId="544"/>
            <ac:spMk id="8" creationId="{C2745271-6001-8FD1-2DB4-975AED05B2E0}"/>
          </ac:spMkLst>
        </pc:spChg>
        <pc:spChg chg="del">
          <ac:chgData name="Rainer Kügele" userId="a0ec5cedf975262f" providerId="LiveId" clId="{3CAD6D70-CE80-453E-8525-1C25755792B0}" dt="2026-06-14T07:40:25.784" v="449" actId="478"/>
          <ac:spMkLst>
            <pc:docMk/>
            <pc:sldMk cId="1978822099" sldId="544"/>
            <ac:spMk id="9" creationId="{EA2DBA42-35A2-7FC8-2247-A0B36E24FBF2}"/>
          </ac:spMkLst>
        </pc:spChg>
        <pc:spChg chg="mod">
          <ac:chgData name="Rainer Kügele" userId="a0ec5cedf975262f" providerId="LiveId" clId="{3CAD6D70-CE80-453E-8525-1C25755792B0}" dt="2026-06-13T09:10:09.448" v="358" actId="207"/>
          <ac:spMkLst>
            <pc:docMk/>
            <pc:sldMk cId="1978822099" sldId="544"/>
            <ac:spMk id="10" creationId="{DA61F8B6-2E77-AB13-29AB-8DFC53974846}"/>
          </ac:spMkLst>
        </pc:spChg>
        <pc:spChg chg="mod">
          <ac:chgData name="Rainer Kügele" userId="a0ec5cedf975262f" providerId="LiveId" clId="{3CAD6D70-CE80-453E-8525-1C25755792B0}" dt="2026-06-13T09:10:09.448" v="358" actId="207"/>
          <ac:spMkLst>
            <pc:docMk/>
            <pc:sldMk cId="1978822099" sldId="544"/>
            <ac:spMk id="195" creationId="{63A3F21B-6218-9094-06F6-1B4575554078}"/>
          </ac:spMkLst>
        </pc:spChg>
        <pc:grpChg chg="del">
          <ac:chgData name="Rainer Kügele" userId="a0ec5cedf975262f" providerId="LiveId" clId="{3CAD6D70-CE80-453E-8525-1C25755792B0}" dt="2026-06-14T07:40:21.618" v="448" actId="478"/>
          <ac:grpSpMkLst>
            <pc:docMk/>
            <pc:sldMk cId="1978822099" sldId="544"/>
            <ac:grpSpMk id="37" creationId="{F3957C53-CE08-D486-5D8C-EC7BFA94FDD4}"/>
          </ac:grpSpMkLst>
        </pc:grpChg>
        <pc:grpChg chg="del">
          <ac:chgData name="Rainer Kügele" userId="a0ec5cedf975262f" providerId="LiveId" clId="{3CAD6D70-CE80-453E-8525-1C25755792B0}" dt="2026-06-14T07:40:21.618" v="448" actId="478"/>
          <ac:grpSpMkLst>
            <pc:docMk/>
            <pc:sldMk cId="1978822099" sldId="544"/>
            <ac:grpSpMk id="43" creationId="{2F5CDE46-AD98-E520-D52C-3A2788B8842D}"/>
          </ac:grpSpMkLst>
        </pc:grpChg>
        <pc:grpChg chg="del">
          <ac:chgData name="Rainer Kügele" userId="a0ec5cedf975262f" providerId="LiveId" clId="{3CAD6D70-CE80-453E-8525-1C25755792B0}" dt="2026-06-14T07:40:21.618" v="448" actId="478"/>
          <ac:grpSpMkLst>
            <pc:docMk/>
            <pc:sldMk cId="1978822099" sldId="544"/>
            <ac:grpSpMk id="47" creationId="{AF47A483-3BCB-4043-764C-7B84B957222E}"/>
          </ac:grpSpMkLst>
        </pc:grpChg>
        <pc:picChg chg="del">
          <ac:chgData name="Rainer Kügele" userId="a0ec5cedf975262f" providerId="LiveId" clId="{3CAD6D70-CE80-453E-8525-1C25755792B0}" dt="2026-06-14T07:40:21.618" v="448" actId="478"/>
          <ac:picMkLst>
            <pc:docMk/>
            <pc:sldMk cId="1978822099" sldId="544"/>
            <ac:picMk id="23" creationId="{8A861C08-67AD-38C7-D67E-7A2B28BC4975}"/>
          </ac:picMkLst>
        </pc:picChg>
      </pc:sldChg>
      <pc:sldChg chg="delSp mod">
        <pc:chgData name="Rainer Kügele" userId="a0ec5cedf975262f" providerId="LiveId" clId="{3CAD6D70-CE80-453E-8525-1C25755792B0}" dt="2026-06-14T07:40:13.101" v="446" actId="478"/>
        <pc:sldMkLst>
          <pc:docMk/>
          <pc:sldMk cId="2450226608" sldId="545"/>
        </pc:sldMkLst>
        <pc:spChg chg="del">
          <ac:chgData name="Rainer Kügele" userId="a0ec5cedf975262f" providerId="LiveId" clId="{3CAD6D70-CE80-453E-8525-1C25755792B0}" dt="2026-06-14T07:40:10.141" v="445" actId="478"/>
          <ac:spMkLst>
            <pc:docMk/>
            <pc:sldMk cId="2450226608" sldId="545"/>
            <ac:spMk id="8" creationId="{C2745271-6001-8FD1-2DB4-975AED05B2E0}"/>
          </ac:spMkLst>
        </pc:spChg>
        <pc:spChg chg="del">
          <ac:chgData name="Rainer Kügele" userId="a0ec5cedf975262f" providerId="LiveId" clId="{3CAD6D70-CE80-453E-8525-1C25755792B0}" dt="2026-06-14T07:40:13.101" v="446" actId="478"/>
          <ac:spMkLst>
            <pc:docMk/>
            <pc:sldMk cId="2450226608" sldId="545"/>
            <ac:spMk id="9" creationId="{EA2DBA42-35A2-7FC8-2247-A0B36E24FBF2}"/>
          </ac:spMkLst>
        </pc:spChg>
        <pc:grpChg chg="del">
          <ac:chgData name="Rainer Kügele" userId="a0ec5cedf975262f" providerId="LiveId" clId="{3CAD6D70-CE80-453E-8525-1C25755792B0}" dt="2026-06-14T07:40:13.101" v="446" actId="478"/>
          <ac:grpSpMkLst>
            <pc:docMk/>
            <pc:sldMk cId="2450226608" sldId="545"/>
            <ac:grpSpMk id="37" creationId="{F3957C53-CE08-D486-5D8C-EC7BFA94FDD4}"/>
          </ac:grpSpMkLst>
        </pc:grpChg>
        <pc:grpChg chg="del">
          <ac:chgData name="Rainer Kügele" userId="a0ec5cedf975262f" providerId="LiveId" clId="{3CAD6D70-CE80-453E-8525-1C25755792B0}" dt="2026-06-14T07:40:13.101" v="446" actId="478"/>
          <ac:grpSpMkLst>
            <pc:docMk/>
            <pc:sldMk cId="2450226608" sldId="545"/>
            <ac:grpSpMk id="43" creationId="{2F5CDE46-AD98-E520-D52C-3A2788B8842D}"/>
          </ac:grpSpMkLst>
        </pc:grpChg>
        <pc:grpChg chg="del">
          <ac:chgData name="Rainer Kügele" userId="a0ec5cedf975262f" providerId="LiveId" clId="{3CAD6D70-CE80-453E-8525-1C25755792B0}" dt="2026-06-14T07:40:13.101" v="446" actId="478"/>
          <ac:grpSpMkLst>
            <pc:docMk/>
            <pc:sldMk cId="2450226608" sldId="545"/>
            <ac:grpSpMk id="47" creationId="{AF47A483-3BCB-4043-764C-7B84B957222E}"/>
          </ac:grpSpMkLst>
        </pc:grpChg>
        <pc:grpChg chg="del">
          <ac:chgData name="Rainer Kügele" userId="a0ec5cedf975262f" providerId="LiveId" clId="{3CAD6D70-CE80-453E-8525-1C25755792B0}" dt="2026-06-14T07:40:13.101" v="446" actId="478"/>
          <ac:grpSpMkLst>
            <pc:docMk/>
            <pc:sldMk cId="2450226608" sldId="545"/>
            <ac:grpSpMk id="873" creationId="{A3BFBD8F-DE05-239C-8607-E4D2BFF91C23}"/>
          </ac:grpSpMkLst>
        </pc:grpChg>
        <pc:picChg chg="del">
          <ac:chgData name="Rainer Kügele" userId="a0ec5cedf975262f" providerId="LiveId" clId="{3CAD6D70-CE80-453E-8525-1C25755792B0}" dt="2026-06-14T07:40:13.101" v="446" actId="478"/>
          <ac:picMkLst>
            <pc:docMk/>
            <pc:sldMk cId="2450226608" sldId="545"/>
            <ac:picMk id="23" creationId="{8A861C08-67AD-38C7-D67E-7A2B28BC4975}"/>
          </ac:picMkLst>
        </pc:picChg>
      </pc:sldChg>
      <pc:sldChg chg="delSp mod">
        <pc:chgData name="Rainer Kügele" userId="a0ec5cedf975262f" providerId="LiveId" clId="{3CAD6D70-CE80-453E-8525-1C25755792B0}" dt="2026-06-14T07:39:57.555" v="442" actId="478"/>
        <pc:sldMkLst>
          <pc:docMk/>
          <pc:sldMk cId="1580228231" sldId="552"/>
        </pc:sldMkLst>
        <pc:spChg chg="del">
          <ac:chgData name="Rainer Kügele" userId="a0ec5cedf975262f" providerId="LiveId" clId="{3CAD6D70-CE80-453E-8525-1C25755792B0}" dt="2026-06-14T07:39:57.555" v="442" actId="478"/>
          <ac:spMkLst>
            <pc:docMk/>
            <pc:sldMk cId="1580228231" sldId="552"/>
            <ac:spMk id="7" creationId="{7E2B75C5-88EE-84A3-1A9F-1CD12396145B}"/>
          </ac:spMkLst>
        </pc:spChg>
        <pc:spChg chg="del">
          <ac:chgData name="Rainer Kügele" userId="a0ec5cedf975262f" providerId="LiveId" clId="{3CAD6D70-CE80-453E-8525-1C25755792B0}" dt="2026-06-14T07:39:53.816" v="441" actId="478"/>
          <ac:spMkLst>
            <pc:docMk/>
            <pc:sldMk cId="1580228231" sldId="552"/>
            <ac:spMk id="8" creationId="{C2745271-6001-8FD1-2DB4-975AED05B2E0}"/>
          </ac:spMkLst>
        </pc:spChg>
        <pc:spChg chg="del">
          <ac:chgData name="Rainer Kügele" userId="a0ec5cedf975262f" providerId="LiveId" clId="{3CAD6D70-CE80-453E-8525-1C25755792B0}" dt="2026-06-14T07:39:57.555" v="442" actId="478"/>
          <ac:spMkLst>
            <pc:docMk/>
            <pc:sldMk cId="1580228231" sldId="552"/>
            <ac:spMk id="9" creationId="{EA2DBA42-35A2-7FC8-2247-A0B36E24FBF2}"/>
          </ac:spMkLst>
        </pc:spChg>
        <pc:grpChg chg="del">
          <ac:chgData name="Rainer Kügele" userId="a0ec5cedf975262f" providerId="LiveId" clId="{3CAD6D70-CE80-453E-8525-1C25755792B0}" dt="2026-06-14T07:39:53.816" v="441" actId="478"/>
          <ac:grpSpMkLst>
            <pc:docMk/>
            <pc:sldMk cId="1580228231" sldId="552"/>
            <ac:grpSpMk id="3" creationId="{4F4CE8BF-AFEB-BBE5-E69E-F3E8A08B7A47}"/>
          </ac:grpSpMkLst>
        </pc:grpChg>
        <pc:grpChg chg="del">
          <ac:chgData name="Rainer Kügele" userId="a0ec5cedf975262f" providerId="LiveId" clId="{3CAD6D70-CE80-453E-8525-1C25755792B0}" dt="2026-06-14T07:39:57.555" v="442" actId="478"/>
          <ac:grpSpMkLst>
            <pc:docMk/>
            <pc:sldMk cId="1580228231" sldId="552"/>
            <ac:grpSpMk id="12" creationId="{57A490FC-E5CB-F819-D974-2A8A5B7E1F59}"/>
          </ac:grpSpMkLst>
        </pc:grpChg>
        <pc:grpChg chg="del">
          <ac:chgData name="Rainer Kügele" userId="a0ec5cedf975262f" providerId="LiveId" clId="{3CAD6D70-CE80-453E-8525-1C25755792B0}" dt="2026-06-14T07:39:57.555" v="442" actId="478"/>
          <ac:grpSpMkLst>
            <pc:docMk/>
            <pc:sldMk cId="1580228231" sldId="552"/>
            <ac:grpSpMk id="27" creationId="{780671B3-4BFB-AF01-C226-E510B2AF42BD}"/>
          </ac:grpSpMkLst>
        </pc:grpChg>
        <pc:grpChg chg="del">
          <ac:chgData name="Rainer Kügele" userId="a0ec5cedf975262f" providerId="LiveId" clId="{3CAD6D70-CE80-453E-8525-1C25755792B0}" dt="2026-06-14T07:39:57.555" v="442" actId="478"/>
          <ac:grpSpMkLst>
            <pc:docMk/>
            <pc:sldMk cId="1580228231" sldId="552"/>
            <ac:grpSpMk id="43" creationId="{2F5CDE46-AD98-E520-D52C-3A2788B8842D}"/>
          </ac:grpSpMkLst>
        </pc:grpChg>
        <pc:grpChg chg="del">
          <ac:chgData name="Rainer Kügele" userId="a0ec5cedf975262f" providerId="LiveId" clId="{3CAD6D70-CE80-453E-8525-1C25755792B0}" dt="2026-06-14T07:39:57.555" v="442" actId="478"/>
          <ac:grpSpMkLst>
            <pc:docMk/>
            <pc:sldMk cId="1580228231" sldId="552"/>
            <ac:grpSpMk id="47" creationId="{AF47A483-3BCB-4043-764C-7B84B957222E}"/>
          </ac:grpSpMkLst>
        </pc:grpChg>
        <pc:grpChg chg="del">
          <ac:chgData name="Rainer Kügele" userId="a0ec5cedf975262f" providerId="LiveId" clId="{3CAD6D70-CE80-453E-8525-1C25755792B0}" dt="2026-06-14T07:39:57.555" v="442" actId="478"/>
          <ac:grpSpMkLst>
            <pc:docMk/>
            <pc:sldMk cId="1580228231" sldId="552"/>
            <ac:grpSpMk id="48" creationId="{7D95EFD1-F174-54E7-6470-AE0AAB89C89E}"/>
          </ac:grpSpMkLst>
        </pc:grpChg>
        <pc:grpChg chg="del">
          <ac:chgData name="Rainer Kügele" userId="a0ec5cedf975262f" providerId="LiveId" clId="{3CAD6D70-CE80-453E-8525-1C25755792B0}" dt="2026-06-14T07:39:57.555" v="442" actId="478"/>
          <ac:grpSpMkLst>
            <pc:docMk/>
            <pc:sldMk cId="1580228231" sldId="552"/>
            <ac:grpSpMk id="873" creationId="{A3BFBD8F-DE05-239C-8607-E4D2BFF91C23}"/>
          </ac:grpSpMkLst>
        </pc:grpChg>
        <pc:picChg chg="del">
          <ac:chgData name="Rainer Kügele" userId="a0ec5cedf975262f" providerId="LiveId" clId="{3CAD6D70-CE80-453E-8525-1C25755792B0}" dt="2026-06-14T07:39:57.555" v="442" actId="478"/>
          <ac:picMkLst>
            <pc:docMk/>
            <pc:sldMk cId="1580228231" sldId="552"/>
            <ac:picMk id="6" creationId="{58111C7A-A29B-673F-055D-C7F8491DF7DE}"/>
          </ac:picMkLst>
        </pc:picChg>
        <pc:picChg chg="del">
          <ac:chgData name="Rainer Kügele" userId="a0ec5cedf975262f" providerId="LiveId" clId="{3CAD6D70-CE80-453E-8525-1C25755792B0}" dt="2026-06-14T07:39:57.555" v="442" actId="478"/>
          <ac:picMkLst>
            <pc:docMk/>
            <pc:sldMk cId="1580228231" sldId="552"/>
            <ac:picMk id="23" creationId="{8A861C08-67AD-38C7-D67E-7A2B28BC4975}"/>
          </ac:picMkLst>
        </pc:picChg>
      </pc:sldChg>
      <pc:sldChg chg="delSp mod">
        <pc:chgData name="Rainer Kügele" userId="a0ec5cedf975262f" providerId="LiveId" clId="{3CAD6D70-CE80-453E-8525-1C25755792B0}" dt="2026-06-14T07:39:47.116" v="440" actId="478"/>
        <pc:sldMkLst>
          <pc:docMk/>
          <pc:sldMk cId="4274937608" sldId="553"/>
        </pc:sldMkLst>
        <pc:spChg chg="del">
          <ac:chgData name="Rainer Kügele" userId="a0ec5cedf975262f" providerId="LiveId" clId="{3CAD6D70-CE80-453E-8525-1C25755792B0}" dt="2026-06-14T07:39:47.116" v="440" actId="478"/>
          <ac:spMkLst>
            <pc:docMk/>
            <pc:sldMk cId="4274937608" sldId="553"/>
            <ac:spMk id="9" creationId="{EA2DBA42-35A2-7FC8-2247-A0B36E24FBF2}"/>
          </ac:spMkLst>
        </pc:spChg>
        <pc:spChg chg="del">
          <ac:chgData name="Rainer Kügele" userId="a0ec5cedf975262f" providerId="LiveId" clId="{3CAD6D70-CE80-453E-8525-1C25755792B0}" dt="2026-06-14T07:39:43.684" v="439" actId="478"/>
          <ac:spMkLst>
            <pc:docMk/>
            <pc:sldMk cId="4274937608" sldId="553"/>
            <ac:spMk id="453" creationId="{9201B937-AF4C-D662-03E4-9B2D080ABE5E}"/>
          </ac:spMkLst>
        </pc:spChg>
        <pc:spChg chg="del">
          <ac:chgData name="Rainer Kügele" userId="a0ec5cedf975262f" providerId="LiveId" clId="{3CAD6D70-CE80-453E-8525-1C25755792B0}" dt="2026-06-14T07:39:43.684" v="439" actId="478"/>
          <ac:spMkLst>
            <pc:docMk/>
            <pc:sldMk cId="4274937608" sldId="553"/>
            <ac:spMk id="454" creationId="{658CA76D-AD8D-E4C7-CB72-4D4A669E21F4}"/>
          </ac:spMkLst>
        </pc:spChg>
        <pc:spChg chg="del">
          <ac:chgData name="Rainer Kügele" userId="a0ec5cedf975262f" providerId="LiveId" clId="{3CAD6D70-CE80-453E-8525-1C25755792B0}" dt="2026-06-14T07:39:43.684" v="439" actId="478"/>
          <ac:spMkLst>
            <pc:docMk/>
            <pc:sldMk cId="4274937608" sldId="553"/>
            <ac:spMk id="455" creationId="{3B54CE2F-16BA-D0CE-511E-36FD98A3AEB9}"/>
          </ac:spMkLst>
        </pc:spChg>
        <pc:spChg chg="del">
          <ac:chgData name="Rainer Kügele" userId="a0ec5cedf975262f" providerId="LiveId" clId="{3CAD6D70-CE80-453E-8525-1C25755792B0}" dt="2026-06-14T07:39:43.684" v="439" actId="478"/>
          <ac:spMkLst>
            <pc:docMk/>
            <pc:sldMk cId="4274937608" sldId="553"/>
            <ac:spMk id="456" creationId="{18E6A5EF-3E8B-5EAC-C17B-F36574321E39}"/>
          </ac:spMkLst>
        </pc:spChg>
        <pc:spChg chg="del">
          <ac:chgData name="Rainer Kügele" userId="a0ec5cedf975262f" providerId="LiveId" clId="{3CAD6D70-CE80-453E-8525-1C25755792B0}" dt="2026-06-14T07:39:43.684" v="439" actId="478"/>
          <ac:spMkLst>
            <pc:docMk/>
            <pc:sldMk cId="4274937608" sldId="553"/>
            <ac:spMk id="457" creationId="{7E60B2F8-B201-072F-E222-A5E635A77F0E}"/>
          </ac:spMkLst>
        </pc:spChg>
        <pc:grpChg chg="del">
          <ac:chgData name="Rainer Kügele" userId="a0ec5cedf975262f" providerId="LiveId" clId="{3CAD6D70-CE80-453E-8525-1C25755792B0}" dt="2026-06-14T07:39:47.116" v="440" actId="478"/>
          <ac:grpSpMkLst>
            <pc:docMk/>
            <pc:sldMk cId="4274937608" sldId="553"/>
            <ac:grpSpMk id="37" creationId="{F3957C53-CE08-D486-5D8C-EC7BFA94FDD4}"/>
          </ac:grpSpMkLst>
        </pc:grpChg>
        <pc:grpChg chg="del">
          <ac:chgData name="Rainer Kügele" userId="a0ec5cedf975262f" providerId="LiveId" clId="{3CAD6D70-CE80-453E-8525-1C25755792B0}" dt="2026-06-14T07:39:47.116" v="440" actId="478"/>
          <ac:grpSpMkLst>
            <pc:docMk/>
            <pc:sldMk cId="4274937608" sldId="553"/>
            <ac:grpSpMk id="43" creationId="{2F5CDE46-AD98-E520-D52C-3A2788B8842D}"/>
          </ac:grpSpMkLst>
        </pc:grpChg>
        <pc:grpChg chg="del">
          <ac:chgData name="Rainer Kügele" userId="a0ec5cedf975262f" providerId="LiveId" clId="{3CAD6D70-CE80-453E-8525-1C25755792B0}" dt="2026-06-14T07:39:47.116" v="440" actId="478"/>
          <ac:grpSpMkLst>
            <pc:docMk/>
            <pc:sldMk cId="4274937608" sldId="553"/>
            <ac:grpSpMk id="47" creationId="{AF47A483-3BCB-4043-764C-7B84B957222E}"/>
          </ac:grpSpMkLst>
        </pc:grpChg>
        <pc:picChg chg="del">
          <ac:chgData name="Rainer Kügele" userId="a0ec5cedf975262f" providerId="LiveId" clId="{3CAD6D70-CE80-453E-8525-1C25755792B0}" dt="2026-06-14T07:39:47.116" v="440" actId="478"/>
          <ac:picMkLst>
            <pc:docMk/>
            <pc:sldMk cId="4274937608" sldId="553"/>
            <ac:picMk id="23" creationId="{8A861C08-67AD-38C7-D67E-7A2B28BC4975}"/>
          </ac:picMkLst>
        </pc:picChg>
      </pc:sldChg>
      <pc:sldChg chg="delSp mod">
        <pc:chgData name="Rainer Kügele" userId="a0ec5cedf975262f" providerId="LiveId" clId="{3CAD6D70-CE80-453E-8525-1C25755792B0}" dt="2026-06-14T07:39:38.768" v="438" actId="478"/>
        <pc:sldMkLst>
          <pc:docMk/>
          <pc:sldMk cId="2244373768" sldId="554"/>
        </pc:sldMkLst>
        <pc:spChg chg="del">
          <ac:chgData name="Rainer Kügele" userId="a0ec5cedf975262f" providerId="LiveId" clId="{3CAD6D70-CE80-453E-8525-1C25755792B0}" dt="2026-06-14T07:39:32.196" v="437" actId="478"/>
          <ac:spMkLst>
            <pc:docMk/>
            <pc:sldMk cId="2244373768" sldId="554"/>
            <ac:spMk id="7" creationId="{7E2B75C5-88EE-84A3-1A9F-1CD12396145B}"/>
          </ac:spMkLst>
        </pc:spChg>
        <pc:spChg chg="del">
          <ac:chgData name="Rainer Kügele" userId="a0ec5cedf975262f" providerId="LiveId" clId="{3CAD6D70-CE80-453E-8525-1C25755792B0}" dt="2026-06-14T07:39:28.223" v="436" actId="478"/>
          <ac:spMkLst>
            <pc:docMk/>
            <pc:sldMk cId="2244373768" sldId="554"/>
            <ac:spMk id="8" creationId="{C2745271-6001-8FD1-2DB4-975AED05B2E0}"/>
          </ac:spMkLst>
        </pc:spChg>
        <pc:spChg chg="del">
          <ac:chgData name="Rainer Kügele" userId="a0ec5cedf975262f" providerId="LiveId" clId="{3CAD6D70-CE80-453E-8525-1C25755792B0}" dt="2026-06-14T07:39:38.768" v="438" actId="478"/>
          <ac:spMkLst>
            <pc:docMk/>
            <pc:sldMk cId="2244373768" sldId="554"/>
            <ac:spMk id="9" creationId="{EA2DBA42-35A2-7FC8-2247-A0B36E24FBF2}"/>
          </ac:spMkLst>
        </pc:spChg>
        <pc:spChg chg="del">
          <ac:chgData name="Rainer Kügele" userId="a0ec5cedf975262f" providerId="LiveId" clId="{3CAD6D70-CE80-453E-8525-1C25755792B0}" dt="2026-06-14T07:39:32.196" v="437" actId="478"/>
          <ac:spMkLst>
            <pc:docMk/>
            <pc:sldMk cId="2244373768" sldId="554"/>
            <ac:spMk id="57" creationId="{FFEAC77D-4D06-8389-25C0-414C2EE75BD5}"/>
          </ac:spMkLst>
        </pc:spChg>
        <pc:grpChg chg="del">
          <ac:chgData name="Rainer Kügele" userId="a0ec5cedf975262f" providerId="LiveId" clId="{3CAD6D70-CE80-453E-8525-1C25755792B0}" dt="2026-06-14T07:39:32.196" v="437" actId="478"/>
          <ac:grpSpMkLst>
            <pc:docMk/>
            <pc:sldMk cId="2244373768" sldId="554"/>
            <ac:grpSpMk id="12" creationId="{57A490FC-E5CB-F819-D974-2A8A5B7E1F59}"/>
          </ac:grpSpMkLst>
        </pc:grpChg>
        <pc:grpChg chg="del">
          <ac:chgData name="Rainer Kügele" userId="a0ec5cedf975262f" providerId="LiveId" clId="{3CAD6D70-CE80-453E-8525-1C25755792B0}" dt="2026-06-14T07:39:32.196" v="437" actId="478"/>
          <ac:grpSpMkLst>
            <pc:docMk/>
            <pc:sldMk cId="2244373768" sldId="554"/>
            <ac:grpSpMk id="13" creationId="{2DE2EF38-6260-FBB0-104D-5F54AF5C2F32}"/>
          </ac:grpSpMkLst>
        </pc:grpChg>
        <pc:grpChg chg="del">
          <ac:chgData name="Rainer Kügele" userId="a0ec5cedf975262f" providerId="LiveId" clId="{3CAD6D70-CE80-453E-8525-1C25755792B0}" dt="2026-06-14T07:39:32.196" v="437" actId="478"/>
          <ac:grpSpMkLst>
            <pc:docMk/>
            <pc:sldMk cId="2244373768" sldId="554"/>
            <ac:grpSpMk id="43" creationId="{2F5CDE46-AD98-E520-D52C-3A2788B8842D}"/>
          </ac:grpSpMkLst>
        </pc:grpChg>
        <pc:grpChg chg="del">
          <ac:chgData name="Rainer Kügele" userId="a0ec5cedf975262f" providerId="LiveId" clId="{3CAD6D70-CE80-453E-8525-1C25755792B0}" dt="2026-06-14T07:39:32.196" v="437" actId="478"/>
          <ac:grpSpMkLst>
            <pc:docMk/>
            <pc:sldMk cId="2244373768" sldId="554"/>
            <ac:grpSpMk id="48" creationId="{7D95EFD1-F174-54E7-6470-AE0AAB89C89E}"/>
          </ac:grpSpMkLst>
        </pc:grpChg>
        <pc:grpChg chg="del">
          <ac:chgData name="Rainer Kügele" userId="a0ec5cedf975262f" providerId="LiveId" clId="{3CAD6D70-CE80-453E-8525-1C25755792B0}" dt="2026-06-14T07:39:32.196" v="437" actId="478"/>
          <ac:grpSpMkLst>
            <pc:docMk/>
            <pc:sldMk cId="2244373768" sldId="554"/>
            <ac:grpSpMk id="52" creationId="{984A49E7-34D5-64F0-B1DA-372635000BF6}"/>
          </ac:grpSpMkLst>
        </pc:grpChg>
        <pc:grpChg chg="del">
          <ac:chgData name="Rainer Kügele" userId="a0ec5cedf975262f" providerId="LiveId" clId="{3CAD6D70-CE80-453E-8525-1C25755792B0}" dt="2026-06-14T07:39:32.196" v="437" actId="478"/>
          <ac:grpSpMkLst>
            <pc:docMk/>
            <pc:sldMk cId="2244373768" sldId="554"/>
            <ac:grpSpMk id="873" creationId="{A3BFBD8F-DE05-239C-8607-E4D2BFF91C23}"/>
          </ac:grpSpMkLst>
        </pc:grpChg>
        <pc:picChg chg="del">
          <ac:chgData name="Rainer Kügele" userId="a0ec5cedf975262f" providerId="LiveId" clId="{3CAD6D70-CE80-453E-8525-1C25755792B0}" dt="2026-06-14T07:39:32.196" v="437" actId="478"/>
          <ac:picMkLst>
            <pc:docMk/>
            <pc:sldMk cId="2244373768" sldId="554"/>
            <ac:picMk id="6" creationId="{58111C7A-A29B-673F-055D-C7F8491DF7DE}"/>
          </ac:picMkLst>
        </pc:picChg>
        <pc:picChg chg="del">
          <ac:chgData name="Rainer Kügele" userId="a0ec5cedf975262f" providerId="LiveId" clId="{3CAD6D70-CE80-453E-8525-1C25755792B0}" dt="2026-06-14T07:39:32.196" v="437" actId="478"/>
          <ac:picMkLst>
            <pc:docMk/>
            <pc:sldMk cId="2244373768" sldId="554"/>
            <ac:picMk id="23" creationId="{8A861C08-67AD-38C7-D67E-7A2B28BC4975}"/>
          </ac:picMkLst>
        </pc:picChg>
      </pc:sldChg>
      <pc:sldChg chg="delSp modSp mod">
        <pc:chgData name="Rainer Kügele" userId="a0ec5cedf975262f" providerId="LiveId" clId="{3CAD6D70-CE80-453E-8525-1C25755792B0}" dt="2026-06-14T07:39:23.474" v="435" actId="478"/>
        <pc:sldMkLst>
          <pc:docMk/>
          <pc:sldMk cId="1584633354" sldId="555"/>
        </pc:sldMkLst>
        <pc:spChg chg="mod">
          <ac:chgData name="Rainer Kügele" userId="a0ec5cedf975262f" providerId="LiveId" clId="{3CAD6D70-CE80-453E-8525-1C25755792B0}" dt="2026-06-13T09:11:21.066" v="364" actId="207"/>
          <ac:spMkLst>
            <pc:docMk/>
            <pc:sldMk cId="1584633354" sldId="555"/>
            <ac:spMk id="7" creationId="{B5ECE73A-E6FE-73FF-4379-0E308A5ECE5F}"/>
          </ac:spMkLst>
        </pc:spChg>
        <pc:spChg chg="del">
          <ac:chgData name="Rainer Kügele" userId="a0ec5cedf975262f" providerId="LiveId" clId="{3CAD6D70-CE80-453E-8525-1C25755792B0}" dt="2026-06-14T07:39:18.937" v="434" actId="478"/>
          <ac:spMkLst>
            <pc:docMk/>
            <pc:sldMk cId="1584633354" sldId="555"/>
            <ac:spMk id="8" creationId="{C2745271-6001-8FD1-2DB4-975AED05B2E0}"/>
          </ac:spMkLst>
        </pc:spChg>
        <pc:spChg chg="del">
          <ac:chgData name="Rainer Kügele" userId="a0ec5cedf975262f" providerId="LiveId" clId="{3CAD6D70-CE80-453E-8525-1C25755792B0}" dt="2026-06-14T07:39:23.474" v="435" actId="478"/>
          <ac:spMkLst>
            <pc:docMk/>
            <pc:sldMk cId="1584633354" sldId="555"/>
            <ac:spMk id="9" creationId="{EA2DBA42-35A2-7FC8-2247-A0B36E24FBF2}"/>
          </ac:spMkLst>
        </pc:spChg>
        <pc:spChg chg="mod">
          <ac:chgData name="Rainer Kügele" userId="a0ec5cedf975262f" providerId="LiveId" clId="{3CAD6D70-CE80-453E-8525-1C25755792B0}" dt="2026-06-13T09:11:09.450" v="363" actId="207"/>
          <ac:spMkLst>
            <pc:docMk/>
            <pc:sldMk cId="1584633354" sldId="555"/>
            <ac:spMk id="10" creationId="{DA61F8B6-2E77-AB13-29AB-8DFC53974846}"/>
          </ac:spMkLst>
        </pc:spChg>
        <pc:spChg chg="mod">
          <ac:chgData name="Rainer Kügele" userId="a0ec5cedf975262f" providerId="LiveId" clId="{3CAD6D70-CE80-453E-8525-1C25755792B0}" dt="2026-06-13T09:11:09.450" v="363" actId="207"/>
          <ac:spMkLst>
            <pc:docMk/>
            <pc:sldMk cId="1584633354" sldId="555"/>
            <ac:spMk id="51" creationId="{812C9CB4-3CA7-EAEE-3FDE-F24308B70123}"/>
          </ac:spMkLst>
        </pc:spChg>
        <pc:spChg chg="mod">
          <ac:chgData name="Rainer Kügele" userId="a0ec5cedf975262f" providerId="LiveId" clId="{3CAD6D70-CE80-453E-8525-1C25755792B0}" dt="2026-06-13T09:11:09.450" v="363" actId="207"/>
          <ac:spMkLst>
            <pc:docMk/>
            <pc:sldMk cId="1584633354" sldId="555"/>
            <ac:spMk id="52" creationId="{60C42AD8-660B-EB56-5B06-9A3A64F96944}"/>
          </ac:spMkLst>
        </pc:spChg>
        <pc:spChg chg="mod">
          <ac:chgData name="Rainer Kügele" userId="a0ec5cedf975262f" providerId="LiveId" clId="{3CAD6D70-CE80-453E-8525-1C25755792B0}" dt="2026-06-13T09:11:09.450" v="363" actId="207"/>
          <ac:spMkLst>
            <pc:docMk/>
            <pc:sldMk cId="1584633354" sldId="555"/>
            <ac:spMk id="53" creationId="{25F43A3D-1823-A765-D1F0-4BF87D9A083A}"/>
          </ac:spMkLst>
        </pc:spChg>
        <pc:spChg chg="mod">
          <ac:chgData name="Rainer Kügele" userId="a0ec5cedf975262f" providerId="LiveId" clId="{3CAD6D70-CE80-453E-8525-1C25755792B0}" dt="2026-06-13T09:11:09.450" v="363" actId="207"/>
          <ac:spMkLst>
            <pc:docMk/>
            <pc:sldMk cId="1584633354" sldId="555"/>
            <ac:spMk id="54" creationId="{4DA5167E-0599-A700-C12C-10056ADB3DEA}"/>
          </ac:spMkLst>
        </pc:spChg>
        <pc:spChg chg="mod">
          <ac:chgData name="Rainer Kügele" userId="a0ec5cedf975262f" providerId="LiveId" clId="{3CAD6D70-CE80-453E-8525-1C25755792B0}" dt="2026-06-13T09:11:09.450" v="363" actId="207"/>
          <ac:spMkLst>
            <pc:docMk/>
            <pc:sldMk cId="1584633354" sldId="555"/>
            <ac:spMk id="55" creationId="{B8D067D8-2B45-FAB9-775B-1B13513A9D5F}"/>
          </ac:spMkLst>
        </pc:spChg>
        <pc:spChg chg="mod">
          <ac:chgData name="Rainer Kügele" userId="a0ec5cedf975262f" providerId="LiveId" clId="{3CAD6D70-CE80-453E-8525-1C25755792B0}" dt="2026-06-13T09:11:09.450" v="363" actId="207"/>
          <ac:spMkLst>
            <pc:docMk/>
            <pc:sldMk cId="1584633354" sldId="555"/>
            <ac:spMk id="195" creationId="{63A3F21B-6218-9094-06F6-1B4575554078}"/>
          </ac:spMkLst>
        </pc:spChg>
        <pc:spChg chg="del">
          <ac:chgData name="Rainer Kügele" userId="a0ec5cedf975262f" providerId="LiveId" clId="{3CAD6D70-CE80-453E-8525-1C25755792B0}" dt="2026-06-14T07:39:18.937" v="434" actId="478"/>
          <ac:spMkLst>
            <pc:docMk/>
            <pc:sldMk cId="1584633354" sldId="555"/>
            <ac:spMk id="453" creationId="{9201B937-AF4C-D662-03E4-9B2D080ABE5E}"/>
          </ac:spMkLst>
        </pc:spChg>
        <pc:spChg chg="del">
          <ac:chgData name="Rainer Kügele" userId="a0ec5cedf975262f" providerId="LiveId" clId="{3CAD6D70-CE80-453E-8525-1C25755792B0}" dt="2026-06-14T07:39:18.937" v="434" actId="478"/>
          <ac:spMkLst>
            <pc:docMk/>
            <pc:sldMk cId="1584633354" sldId="555"/>
            <ac:spMk id="454" creationId="{658CA76D-AD8D-E4C7-CB72-4D4A669E21F4}"/>
          </ac:spMkLst>
        </pc:spChg>
        <pc:spChg chg="del">
          <ac:chgData name="Rainer Kügele" userId="a0ec5cedf975262f" providerId="LiveId" clId="{3CAD6D70-CE80-453E-8525-1C25755792B0}" dt="2026-06-14T07:39:18.937" v="434" actId="478"/>
          <ac:spMkLst>
            <pc:docMk/>
            <pc:sldMk cId="1584633354" sldId="555"/>
            <ac:spMk id="455" creationId="{3B54CE2F-16BA-D0CE-511E-36FD98A3AEB9}"/>
          </ac:spMkLst>
        </pc:spChg>
        <pc:spChg chg="del">
          <ac:chgData name="Rainer Kügele" userId="a0ec5cedf975262f" providerId="LiveId" clId="{3CAD6D70-CE80-453E-8525-1C25755792B0}" dt="2026-06-14T07:39:18.937" v="434" actId="478"/>
          <ac:spMkLst>
            <pc:docMk/>
            <pc:sldMk cId="1584633354" sldId="555"/>
            <ac:spMk id="456" creationId="{18E6A5EF-3E8B-5EAC-C17B-F36574321E39}"/>
          </ac:spMkLst>
        </pc:spChg>
        <pc:spChg chg="del">
          <ac:chgData name="Rainer Kügele" userId="a0ec5cedf975262f" providerId="LiveId" clId="{3CAD6D70-CE80-453E-8525-1C25755792B0}" dt="2026-06-14T07:39:18.937" v="434" actId="478"/>
          <ac:spMkLst>
            <pc:docMk/>
            <pc:sldMk cId="1584633354" sldId="555"/>
            <ac:spMk id="457" creationId="{7E60B2F8-B201-072F-E222-A5E635A77F0E}"/>
          </ac:spMkLst>
        </pc:spChg>
        <pc:spChg chg="del">
          <ac:chgData name="Rainer Kügele" userId="a0ec5cedf975262f" providerId="LiveId" clId="{3CAD6D70-CE80-453E-8525-1C25755792B0}" dt="2026-06-14T07:39:23.474" v="435" actId="478"/>
          <ac:spMkLst>
            <pc:docMk/>
            <pc:sldMk cId="1584633354" sldId="555"/>
            <ac:spMk id="491" creationId="{7EBD24AB-7452-5790-0C31-069C6D671EDA}"/>
          </ac:spMkLst>
        </pc:spChg>
        <pc:grpChg chg="del">
          <ac:chgData name="Rainer Kügele" userId="a0ec5cedf975262f" providerId="LiveId" clId="{3CAD6D70-CE80-453E-8525-1C25755792B0}" dt="2026-06-14T07:39:23.474" v="435" actId="478"/>
          <ac:grpSpMkLst>
            <pc:docMk/>
            <pc:sldMk cId="1584633354" sldId="555"/>
            <ac:grpSpMk id="37" creationId="{F3957C53-CE08-D486-5D8C-EC7BFA94FDD4}"/>
          </ac:grpSpMkLst>
        </pc:grpChg>
        <pc:grpChg chg="del">
          <ac:chgData name="Rainer Kügele" userId="a0ec5cedf975262f" providerId="LiveId" clId="{3CAD6D70-CE80-453E-8525-1C25755792B0}" dt="2026-06-14T07:39:23.474" v="435" actId="478"/>
          <ac:grpSpMkLst>
            <pc:docMk/>
            <pc:sldMk cId="1584633354" sldId="555"/>
            <ac:grpSpMk id="43" creationId="{2F5CDE46-AD98-E520-D52C-3A2788B8842D}"/>
          </ac:grpSpMkLst>
        </pc:grpChg>
        <pc:grpChg chg="del">
          <ac:chgData name="Rainer Kügele" userId="a0ec5cedf975262f" providerId="LiveId" clId="{3CAD6D70-CE80-453E-8525-1C25755792B0}" dt="2026-06-14T07:39:23.474" v="435" actId="478"/>
          <ac:grpSpMkLst>
            <pc:docMk/>
            <pc:sldMk cId="1584633354" sldId="555"/>
            <ac:grpSpMk id="47" creationId="{AF47A483-3BCB-4043-764C-7B84B957222E}"/>
          </ac:grpSpMkLst>
        </pc:grpChg>
        <pc:grpChg chg="mod">
          <ac:chgData name="Rainer Kügele" userId="a0ec5cedf975262f" providerId="LiveId" clId="{3CAD6D70-CE80-453E-8525-1C25755792B0}" dt="2026-06-13T09:11:09.450" v="363" actId="207"/>
          <ac:grpSpMkLst>
            <pc:docMk/>
            <pc:sldMk cId="1584633354" sldId="555"/>
            <ac:grpSpMk id="49" creationId="{C5157DE7-5777-C394-49D0-F187BE976C0F}"/>
          </ac:grpSpMkLst>
        </pc:grpChg>
        <pc:grpChg chg="mod">
          <ac:chgData name="Rainer Kügele" userId="a0ec5cedf975262f" providerId="LiveId" clId="{3CAD6D70-CE80-453E-8525-1C25755792B0}" dt="2026-06-13T09:11:09.450" v="363" actId="207"/>
          <ac:grpSpMkLst>
            <pc:docMk/>
            <pc:sldMk cId="1584633354" sldId="555"/>
            <ac:grpSpMk id="50" creationId="{653EA2F1-CB7F-F2F9-1A88-E2FA3AAAC2E2}"/>
          </ac:grpSpMkLst>
        </pc:grpChg>
        <pc:picChg chg="del">
          <ac:chgData name="Rainer Kügele" userId="a0ec5cedf975262f" providerId="LiveId" clId="{3CAD6D70-CE80-453E-8525-1C25755792B0}" dt="2026-06-14T07:39:23.474" v="435" actId="478"/>
          <ac:picMkLst>
            <pc:docMk/>
            <pc:sldMk cId="1584633354" sldId="555"/>
            <ac:picMk id="23" creationId="{8A861C08-67AD-38C7-D67E-7A2B28BC4975}"/>
          </ac:picMkLst>
        </pc:picChg>
      </pc:sldChg>
      <pc:sldChg chg="delSp mod">
        <pc:chgData name="Rainer Kügele" userId="a0ec5cedf975262f" providerId="LiveId" clId="{3CAD6D70-CE80-453E-8525-1C25755792B0}" dt="2026-06-14T07:39:14.034" v="433" actId="478"/>
        <pc:sldMkLst>
          <pc:docMk/>
          <pc:sldMk cId="2254456220" sldId="556"/>
        </pc:sldMkLst>
        <pc:spChg chg="del">
          <ac:chgData name="Rainer Kügele" userId="a0ec5cedf975262f" providerId="LiveId" clId="{3CAD6D70-CE80-453E-8525-1C25755792B0}" dt="2026-06-14T07:39:14.034" v="433" actId="478"/>
          <ac:spMkLst>
            <pc:docMk/>
            <pc:sldMk cId="2254456220" sldId="556"/>
            <ac:spMk id="7" creationId="{7E2B75C5-88EE-84A3-1A9F-1CD12396145B}"/>
          </ac:spMkLst>
        </pc:spChg>
        <pc:spChg chg="del">
          <ac:chgData name="Rainer Kügele" userId="a0ec5cedf975262f" providerId="LiveId" clId="{3CAD6D70-CE80-453E-8525-1C25755792B0}" dt="2026-06-14T07:39:10.418" v="432" actId="478"/>
          <ac:spMkLst>
            <pc:docMk/>
            <pc:sldMk cId="2254456220" sldId="556"/>
            <ac:spMk id="8" creationId="{C2745271-6001-8FD1-2DB4-975AED05B2E0}"/>
          </ac:spMkLst>
        </pc:spChg>
        <pc:spChg chg="del">
          <ac:chgData name="Rainer Kügele" userId="a0ec5cedf975262f" providerId="LiveId" clId="{3CAD6D70-CE80-453E-8525-1C25755792B0}" dt="2026-06-14T07:39:14.034" v="433" actId="478"/>
          <ac:spMkLst>
            <pc:docMk/>
            <pc:sldMk cId="2254456220" sldId="556"/>
            <ac:spMk id="9" creationId="{EA2DBA42-35A2-7FC8-2247-A0B36E24FBF2}"/>
          </ac:spMkLst>
        </pc:spChg>
        <pc:spChg chg="del">
          <ac:chgData name="Rainer Kügele" userId="a0ec5cedf975262f" providerId="LiveId" clId="{3CAD6D70-CE80-453E-8525-1C25755792B0}" dt="2026-06-14T07:39:14.034" v="433" actId="478"/>
          <ac:spMkLst>
            <pc:docMk/>
            <pc:sldMk cId="2254456220" sldId="556"/>
            <ac:spMk id="57" creationId="{FFEAC77D-4D06-8389-25C0-414C2EE75BD5}"/>
          </ac:spMkLst>
        </pc:spChg>
        <pc:grpChg chg="del">
          <ac:chgData name="Rainer Kügele" userId="a0ec5cedf975262f" providerId="LiveId" clId="{3CAD6D70-CE80-453E-8525-1C25755792B0}" dt="2026-06-14T07:39:14.034" v="433" actId="478"/>
          <ac:grpSpMkLst>
            <pc:docMk/>
            <pc:sldMk cId="2254456220" sldId="556"/>
            <ac:grpSpMk id="12" creationId="{57A490FC-E5CB-F819-D974-2A8A5B7E1F59}"/>
          </ac:grpSpMkLst>
        </pc:grpChg>
        <pc:grpChg chg="del">
          <ac:chgData name="Rainer Kügele" userId="a0ec5cedf975262f" providerId="LiveId" clId="{3CAD6D70-CE80-453E-8525-1C25755792B0}" dt="2026-06-14T07:39:14.034" v="433" actId="478"/>
          <ac:grpSpMkLst>
            <pc:docMk/>
            <pc:sldMk cId="2254456220" sldId="556"/>
            <ac:grpSpMk id="27" creationId="{780671B3-4BFB-AF01-C226-E510B2AF42BD}"/>
          </ac:grpSpMkLst>
        </pc:grpChg>
        <pc:grpChg chg="del">
          <ac:chgData name="Rainer Kügele" userId="a0ec5cedf975262f" providerId="LiveId" clId="{3CAD6D70-CE80-453E-8525-1C25755792B0}" dt="2026-06-14T07:39:14.034" v="433" actId="478"/>
          <ac:grpSpMkLst>
            <pc:docMk/>
            <pc:sldMk cId="2254456220" sldId="556"/>
            <ac:grpSpMk id="37" creationId="{F3957C53-CE08-D486-5D8C-EC7BFA94FDD4}"/>
          </ac:grpSpMkLst>
        </pc:grpChg>
        <pc:grpChg chg="del">
          <ac:chgData name="Rainer Kügele" userId="a0ec5cedf975262f" providerId="LiveId" clId="{3CAD6D70-CE80-453E-8525-1C25755792B0}" dt="2026-06-14T07:39:14.034" v="433" actId="478"/>
          <ac:grpSpMkLst>
            <pc:docMk/>
            <pc:sldMk cId="2254456220" sldId="556"/>
            <ac:grpSpMk id="52" creationId="{984A49E7-34D5-64F0-B1DA-372635000BF6}"/>
          </ac:grpSpMkLst>
        </pc:grpChg>
        <pc:grpChg chg="del">
          <ac:chgData name="Rainer Kügele" userId="a0ec5cedf975262f" providerId="LiveId" clId="{3CAD6D70-CE80-453E-8525-1C25755792B0}" dt="2026-06-14T07:39:14.034" v="433" actId="478"/>
          <ac:grpSpMkLst>
            <pc:docMk/>
            <pc:sldMk cId="2254456220" sldId="556"/>
            <ac:grpSpMk id="873" creationId="{A3BFBD8F-DE05-239C-8607-E4D2BFF91C23}"/>
          </ac:grpSpMkLst>
        </pc:grpChg>
        <pc:picChg chg="del">
          <ac:chgData name="Rainer Kügele" userId="a0ec5cedf975262f" providerId="LiveId" clId="{3CAD6D70-CE80-453E-8525-1C25755792B0}" dt="2026-06-14T07:39:14.034" v="433" actId="478"/>
          <ac:picMkLst>
            <pc:docMk/>
            <pc:sldMk cId="2254456220" sldId="556"/>
            <ac:picMk id="6" creationId="{58111C7A-A29B-673F-055D-C7F8491DF7DE}"/>
          </ac:picMkLst>
        </pc:picChg>
        <pc:picChg chg="del">
          <ac:chgData name="Rainer Kügele" userId="a0ec5cedf975262f" providerId="LiveId" clId="{3CAD6D70-CE80-453E-8525-1C25755792B0}" dt="2026-06-14T07:39:14.034" v="433" actId="478"/>
          <ac:picMkLst>
            <pc:docMk/>
            <pc:sldMk cId="2254456220" sldId="556"/>
            <ac:picMk id="23" creationId="{8A861C08-67AD-38C7-D67E-7A2B28BC4975}"/>
          </ac:picMkLst>
        </pc:picChg>
      </pc:sldChg>
      <pc:sldChg chg="delSp modSp mod">
        <pc:chgData name="Rainer Kügele" userId="a0ec5cedf975262f" providerId="LiveId" clId="{3CAD6D70-CE80-453E-8525-1C25755792B0}" dt="2026-06-14T07:39:05.424" v="431" actId="478"/>
        <pc:sldMkLst>
          <pc:docMk/>
          <pc:sldMk cId="891518714" sldId="557"/>
        </pc:sldMkLst>
        <pc:spChg chg="mod">
          <ac:chgData name="Rainer Kügele" userId="a0ec5cedf975262f" providerId="LiveId" clId="{3CAD6D70-CE80-453E-8525-1C25755792B0}" dt="2026-06-13T09:11:41.543" v="367" actId="207"/>
          <ac:spMkLst>
            <pc:docMk/>
            <pc:sldMk cId="891518714" sldId="557"/>
            <ac:spMk id="7" creationId="{B5ECE73A-E6FE-73FF-4379-0E308A5ECE5F}"/>
          </ac:spMkLst>
        </pc:spChg>
        <pc:spChg chg="del">
          <ac:chgData name="Rainer Kügele" userId="a0ec5cedf975262f" providerId="LiveId" clId="{3CAD6D70-CE80-453E-8525-1C25755792B0}" dt="2026-06-14T07:39:01.545" v="430" actId="478"/>
          <ac:spMkLst>
            <pc:docMk/>
            <pc:sldMk cId="891518714" sldId="557"/>
            <ac:spMk id="8" creationId="{C2745271-6001-8FD1-2DB4-975AED05B2E0}"/>
          </ac:spMkLst>
        </pc:spChg>
        <pc:spChg chg="del">
          <ac:chgData name="Rainer Kügele" userId="a0ec5cedf975262f" providerId="LiveId" clId="{3CAD6D70-CE80-453E-8525-1C25755792B0}" dt="2026-06-14T07:39:05.424" v="431" actId="478"/>
          <ac:spMkLst>
            <pc:docMk/>
            <pc:sldMk cId="891518714" sldId="557"/>
            <ac:spMk id="9" creationId="{EA2DBA42-35A2-7FC8-2247-A0B36E24FBF2}"/>
          </ac:spMkLst>
        </pc:spChg>
        <pc:spChg chg="mod">
          <ac:chgData name="Rainer Kügele" userId="a0ec5cedf975262f" providerId="LiveId" clId="{3CAD6D70-CE80-453E-8525-1C25755792B0}" dt="2026-06-13T09:11:32.643" v="366" actId="207"/>
          <ac:spMkLst>
            <pc:docMk/>
            <pc:sldMk cId="891518714" sldId="557"/>
            <ac:spMk id="53" creationId="{25F43A3D-1823-A765-D1F0-4BF87D9A083A}"/>
          </ac:spMkLst>
        </pc:spChg>
        <pc:spChg chg="mod">
          <ac:chgData name="Rainer Kügele" userId="a0ec5cedf975262f" providerId="LiveId" clId="{3CAD6D70-CE80-453E-8525-1C25755792B0}" dt="2026-06-13T09:11:32.643" v="366" actId="207"/>
          <ac:spMkLst>
            <pc:docMk/>
            <pc:sldMk cId="891518714" sldId="557"/>
            <ac:spMk id="55" creationId="{B8D067D8-2B45-FAB9-775B-1B13513A9D5F}"/>
          </ac:spMkLst>
        </pc:spChg>
        <pc:spChg chg="mod">
          <ac:chgData name="Rainer Kügele" userId="a0ec5cedf975262f" providerId="LiveId" clId="{3CAD6D70-CE80-453E-8525-1C25755792B0}" dt="2026-06-13T09:11:32.643" v="366" actId="207"/>
          <ac:spMkLst>
            <pc:docMk/>
            <pc:sldMk cId="891518714" sldId="557"/>
            <ac:spMk id="56" creationId="{2E348C00-BC84-33FF-0B82-85EA9D2E2709}"/>
          </ac:spMkLst>
        </pc:spChg>
        <pc:spChg chg="mod">
          <ac:chgData name="Rainer Kügele" userId="a0ec5cedf975262f" providerId="LiveId" clId="{3CAD6D70-CE80-453E-8525-1C25755792B0}" dt="2026-06-13T09:11:32.643" v="366" actId="207"/>
          <ac:spMkLst>
            <pc:docMk/>
            <pc:sldMk cId="891518714" sldId="557"/>
            <ac:spMk id="61" creationId="{8CF1C1F6-D82B-CB7F-C820-7231C5914020}"/>
          </ac:spMkLst>
        </pc:spChg>
        <pc:spChg chg="mod">
          <ac:chgData name="Rainer Kügele" userId="a0ec5cedf975262f" providerId="LiveId" clId="{3CAD6D70-CE80-453E-8525-1C25755792B0}" dt="2026-06-13T15:04:47.115" v="417" actId="207"/>
          <ac:spMkLst>
            <pc:docMk/>
            <pc:sldMk cId="891518714" sldId="557"/>
            <ac:spMk id="62" creationId="{A575F98D-220C-D239-D2E7-2F8DB41F5F0C}"/>
          </ac:spMkLst>
        </pc:spChg>
        <pc:spChg chg="mod">
          <ac:chgData name="Rainer Kügele" userId="a0ec5cedf975262f" providerId="LiveId" clId="{3CAD6D70-CE80-453E-8525-1C25755792B0}" dt="2026-06-13T09:11:32.643" v="366" actId="207"/>
          <ac:spMkLst>
            <pc:docMk/>
            <pc:sldMk cId="891518714" sldId="557"/>
            <ac:spMk id="63" creationId="{F3CB5D33-4601-C273-D5E6-AB99C3660EE5}"/>
          </ac:spMkLst>
        </pc:spChg>
        <pc:spChg chg="mod">
          <ac:chgData name="Rainer Kügele" userId="a0ec5cedf975262f" providerId="LiveId" clId="{3CAD6D70-CE80-453E-8525-1C25755792B0}" dt="2026-06-13T09:11:32.643" v="366" actId="207"/>
          <ac:spMkLst>
            <pc:docMk/>
            <pc:sldMk cId="891518714" sldId="557"/>
            <ac:spMk id="448" creationId="{C50920EA-3274-5AF8-6315-610E3267960C}"/>
          </ac:spMkLst>
        </pc:spChg>
        <pc:spChg chg="mod">
          <ac:chgData name="Rainer Kügele" userId="a0ec5cedf975262f" providerId="LiveId" clId="{3CAD6D70-CE80-453E-8525-1C25755792B0}" dt="2026-06-13T15:04:47.115" v="417" actId="207"/>
          <ac:spMkLst>
            <pc:docMk/>
            <pc:sldMk cId="891518714" sldId="557"/>
            <ac:spMk id="449" creationId="{3646A41A-C371-E026-FBD0-5175F2DE4311}"/>
          </ac:spMkLst>
        </pc:spChg>
        <pc:spChg chg="del">
          <ac:chgData name="Rainer Kügele" userId="a0ec5cedf975262f" providerId="LiveId" clId="{3CAD6D70-CE80-453E-8525-1C25755792B0}" dt="2026-06-14T07:39:01.545" v="430" actId="478"/>
          <ac:spMkLst>
            <pc:docMk/>
            <pc:sldMk cId="891518714" sldId="557"/>
            <ac:spMk id="453" creationId="{9201B937-AF4C-D662-03E4-9B2D080ABE5E}"/>
          </ac:spMkLst>
        </pc:spChg>
        <pc:spChg chg="del">
          <ac:chgData name="Rainer Kügele" userId="a0ec5cedf975262f" providerId="LiveId" clId="{3CAD6D70-CE80-453E-8525-1C25755792B0}" dt="2026-06-14T07:39:01.545" v="430" actId="478"/>
          <ac:spMkLst>
            <pc:docMk/>
            <pc:sldMk cId="891518714" sldId="557"/>
            <ac:spMk id="454" creationId="{658CA76D-AD8D-E4C7-CB72-4D4A669E21F4}"/>
          </ac:spMkLst>
        </pc:spChg>
        <pc:spChg chg="del">
          <ac:chgData name="Rainer Kügele" userId="a0ec5cedf975262f" providerId="LiveId" clId="{3CAD6D70-CE80-453E-8525-1C25755792B0}" dt="2026-06-14T07:39:01.545" v="430" actId="478"/>
          <ac:spMkLst>
            <pc:docMk/>
            <pc:sldMk cId="891518714" sldId="557"/>
            <ac:spMk id="455" creationId="{3B54CE2F-16BA-D0CE-511E-36FD98A3AEB9}"/>
          </ac:spMkLst>
        </pc:spChg>
        <pc:spChg chg="del">
          <ac:chgData name="Rainer Kügele" userId="a0ec5cedf975262f" providerId="LiveId" clId="{3CAD6D70-CE80-453E-8525-1C25755792B0}" dt="2026-06-14T07:39:01.545" v="430" actId="478"/>
          <ac:spMkLst>
            <pc:docMk/>
            <pc:sldMk cId="891518714" sldId="557"/>
            <ac:spMk id="456" creationId="{18E6A5EF-3E8B-5EAC-C17B-F36574321E39}"/>
          </ac:spMkLst>
        </pc:spChg>
        <pc:spChg chg="del">
          <ac:chgData name="Rainer Kügele" userId="a0ec5cedf975262f" providerId="LiveId" clId="{3CAD6D70-CE80-453E-8525-1C25755792B0}" dt="2026-06-14T07:39:01.545" v="430" actId="478"/>
          <ac:spMkLst>
            <pc:docMk/>
            <pc:sldMk cId="891518714" sldId="557"/>
            <ac:spMk id="457" creationId="{7E60B2F8-B201-072F-E222-A5E635A77F0E}"/>
          </ac:spMkLst>
        </pc:spChg>
        <pc:grpChg chg="del">
          <ac:chgData name="Rainer Kügele" userId="a0ec5cedf975262f" providerId="LiveId" clId="{3CAD6D70-CE80-453E-8525-1C25755792B0}" dt="2026-06-14T07:39:05.424" v="431" actId="478"/>
          <ac:grpSpMkLst>
            <pc:docMk/>
            <pc:sldMk cId="891518714" sldId="557"/>
            <ac:grpSpMk id="37" creationId="{F3957C53-CE08-D486-5D8C-EC7BFA94FDD4}"/>
          </ac:grpSpMkLst>
        </pc:grpChg>
        <pc:grpChg chg="del">
          <ac:chgData name="Rainer Kügele" userId="a0ec5cedf975262f" providerId="LiveId" clId="{3CAD6D70-CE80-453E-8525-1C25755792B0}" dt="2026-06-14T07:39:05.424" v="431" actId="478"/>
          <ac:grpSpMkLst>
            <pc:docMk/>
            <pc:sldMk cId="891518714" sldId="557"/>
            <ac:grpSpMk id="43" creationId="{2F5CDE46-AD98-E520-D52C-3A2788B8842D}"/>
          </ac:grpSpMkLst>
        </pc:grpChg>
        <pc:grpChg chg="del">
          <ac:chgData name="Rainer Kügele" userId="a0ec5cedf975262f" providerId="LiveId" clId="{3CAD6D70-CE80-453E-8525-1C25755792B0}" dt="2026-06-14T07:39:05.424" v="431" actId="478"/>
          <ac:grpSpMkLst>
            <pc:docMk/>
            <pc:sldMk cId="891518714" sldId="557"/>
            <ac:grpSpMk id="47" creationId="{AF47A483-3BCB-4043-764C-7B84B957222E}"/>
          </ac:grpSpMkLst>
        </pc:grpChg>
        <pc:grpChg chg="del">
          <ac:chgData name="Rainer Kügele" userId="a0ec5cedf975262f" providerId="LiveId" clId="{3CAD6D70-CE80-453E-8525-1C25755792B0}" dt="2026-06-14T07:39:05.424" v="431" actId="478"/>
          <ac:grpSpMkLst>
            <pc:docMk/>
            <pc:sldMk cId="891518714" sldId="557"/>
            <ac:grpSpMk id="49" creationId="{C5157DE7-5777-C394-49D0-F187BE976C0F}"/>
          </ac:grpSpMkLst>
        </pc:grpChg>
        <pc:grpChg chg="del">
          <ac:chgData name="Rainer Kügele" userId="a0ec5cedf975262f" providerId="LiveId" clId="{3CAD6D70-CE80-453E-8525-1C25755792B0}" dt="2026-06-14T07:39:05.424" v="431" actId="478"/>
          <ac:grpSpMkLst>
            <pc:docMk/>
            <pc:sldMk cId="891518714" sldId="557"/>
            <ac:grpSpMk id="50" creationId="{653EA2F1-CB7F-F2F9-1A88-E2FA3AAAC2E2}"/>
          </ac:grpSpMkLst>
        </pc:grpChg>
        <pc:picChg chg="del">
          <ac:chgData name="Rainer Kügele" userId="a0ec5cedf975262f" providerId="LiveId" clId="{3CAD6D70-CE80-453E-8525-1C25755792B0}" dt="2026-06-14T07:39:05.424" v="431" actId="478"/>
          <ac:picMkLst>
            <pc:docMk/>
            <pc:sldMk cId="891518714" sldId="557"/>
            <ac:picMk id="23" creationId="{8A861C08-67AD-38C7-D67E-7A2B28BC4975}"/>
          </ac:picMkLst>
        </pc:picChg>
      </pc:sldChg>
      <pc:sldChg chg="delSp mod">
        <pc:chgData name="Rainer Kügele" userId="a0ec5cedf975262f" providerId="LiveId" clId="{3CAD6D70-CE80-453E-8525-1C25755792B0}" dt="2026-06-14T07:38:56.933" v="429" actId="478"/>
        <pc:sldMkLst>
          <pc:docMk/>
          <pc:sldMk cId="3047842787" sldId="558"/>
        </pc:sldMkLst>
        <pc:spChg chg="del">
          <ac:chgData name="Rainer Kügele" userId="a0ec5cedf975262f" providerId="LiveId" clId="{3CAD6D70-CE80-453E-8525-1C25755792B0}" dt="2026-06-14T07:38:53.854" v="428" actId="478"/>
          <ac:spMkLst>
            <pc:docMk/>
            <pc:sldMk cId="3047842787" sldId="558"/>
            <ac:spMk id="7" creationId="{7E2B75C5-88EE-84A3-1A9F-1CD12396145B}"/>
          </ac:spMkLst>
        </pc:spChg>
        <pc:spChg chg="del">
          <ac:chgData name="Rainer Kügele" userId="a0ec5cedf975262f" providerId="LiveId" clId="{3CAD6D70-CE80-453E-8525-1C25755792B0}" dt="2026-06-14T07:38:50.116" v="427" actId="478"/>
          <ac:spMkLst>
            <pc:docMk/>
            <pc:sldMk cId="3047842787" sldId="558"/>
            <ac:spMk id="8" creationId="{C2745271-6001-8FD1-2DB4-975AED05B2E0}"/>
          </ac:spMkLst>
        </pc:spChg>
        <pc:spChg chg="del">
          <ac:chgData name="Rainer Kügele" userId="a0ec5cedf975262f" providerId="LiveId" clId="{3CAD6D70-CE80-453E-8525-1C25755792B0}" dt="2026-06-14T07:38:56.933" v="429" actId="478"/>
          <ac:spMkLst>
            <pc:docMk/>
            <pc:sldMk cId="3047842787" sldId="558"/>
            <ac:spMk id="9" creationId="{EA2DBA42-35A2-7FC8-2247-A0B36E24FBF2}"/>
          </ac:spMkLst>
        </pc:spChg>
        <pc:spChg chg="del">
          <ac:chgData name="Rainer Kügele" userId="a0ec5cedf975262f" providerId="LiveId" clId="{3CAD6D70-CE80-453E-8525-1C25755792B0}" dt="2026-06-14T07:38:53.854" v="428" actId="478"/>
          <ac:spMkLst>
            <pc:docMk/>
            <pc:sldMk cId="3047842787" sldId="558"/>
            <ac:spMk id="57" creationId="{FFEAC77D-4D06-8389-25C0-414C2EE75BD5}"/>
          </ac:spMkLst>
        </pc:spChg>
        <pc:grpChg chg="del">
          <ac:chgData name="Rainer Kügele" userId="a0ec5cedf975262f" providerId="LiveId" clId="{3CAD6D70-CE80-453E-8525-1C25755792B0}" dt="2026-06-14T07:38:53.854" v="428" actId="478"/>
          <ac:grpSpMkLst>
            <pc:docMk/>
            <pc:sldMk cId="3047842787" sldId="558"/>
            <ac:grpSpMk id="12" creationId="{57A490FC-E5CB-F819-D974-2A8A5B7E1F59}"/>
          </ac:grpSpMkLst>
        </pc:grpChg>
        <pc:grpChg chg="del">
          <ac:chgData name="Rainer Kügele" userId="a0ec5cedf975262f" providerId="LiveId" clId="{3CAD6D70-CE80-453E-8525-1C25755792B0}" dt="2026-06-14T07:38:53.854" v="428" actId="478"/>
          <ac:grpSpMkLst>
            <pc:docMk/>
            <pc:sldMk cId="3047842787" sldId="558"/>
            <ac:grpSpMk id="27" creationId="{780671B3-4BFB-AF01-C226-E510B2AF42BD}"/>
          </ac:grpSpMkLst>
        </pc:grpChg>
        <pc:grpChg chg="del">
          <ac:chgData name="Rainer Kügele" userId="a0ec5cedf975262f" providerId="LiveId" clId="{3CAD6D70-CE80-453E-8525-1C25755792B0}" dt="2026-06-14T07:38:53.854" v="428" actId="478"/>
          <ac:grpSpMkLst>
            <pc:docMk/>
            <pc:sldMk cId="3047842787" sldId="558"/>
            <ac:grpSpMk id="37" creationId="{F3957C53-CE08-D486-5D8C-EC7BFA94FDD4}"/>
          </ac:grpSpMkLst>
        </pc:grpChg>
        <pc:grpChg chg="del">
          <ac:chgData name="Rainer Kügele" userId="a0ec5cedf975262f" providerId="LiveId" clId="{3CAD6D70-CE80-453E-8525-1C25755792B0}" dt="2026-06-14T07:38:53.854" v="428" actId="478"/>
          <ac:grpSpMkLst>
            <pc:docMk/>
            <pc:sldMk cId="3047842787" sldId="558"/>
            <ac:grpSpMk id="43" creationId="{2F5CDE46-AD98-E520-D52C-3A2788B8842D}"/>
          </ac:grpSpMkLst>
        </pc:grpChg>
        <pc:grpChg chg="del">
          <ac:chgData name="Rainer Kügele" userId="a0ec5cedf975262f" providerId="LiveId" clId="{3CAD6D70-CE80-453E-8525-1C25755792B0}" dt="2026-06-14T07:38:53.854" v="428" actId="478"/>
          <ac:grpSpMkLst>
            <pc:docMk/>
            <pc:sldMk cId="3047842787" sldId="558"/>
            <ac:grpSpMk id="48" creationId="{7D95EFD1-F174-54E7-6470-AE0AAB89C89E}"/>
          </ac:grpSpMkLst>
        </pc:grpChg>
        <pc:grpChg chg="del">
          <ac:chgData name="Rainer Kügele" userId="a0ec5cedf975262f" providerId="LiveId" clId="{3CAD6D70-CE80-453E-8525-1C25755792B0}" dt="2026-06-14T07:38:53.854" v="428" actId="478"/>
          <ac:grpSpMkLst>
            <pc:docMk/>
            <pc:sldMk cId="3047842787" sldId="558"/>
            <ac:grpSpMk id="52" creationId="{984A49E7-34D5-64F0-B1DA-372635000BF6}"/>
          </ac:grpSpMkLst>
        </pc:grpChg>
        <pc:picChg chg="del">
          <ac:chgData name="Rainer Kügele" userId="a0ec5cedf975262f" providerId="LiveId" clId="{3CAD6D70-CE80-453E-8525-1C25755792B0}" dt="2026-06-14T07:38:53.854" v="428" actId="478"/>
          <ac:picMkLst>
            <pc:docMk/>
            <pc:sldMk cId="3047842787" sldId="558"/>
            <ac:picMk id="6" creationId="{58111C7A-A29B-673F-055D-C7F8491DF7DE}"/>
          </ac:picMkLst>
        </pc:picChg>
        <pc:picChg chg="del">
          <ac:chgData name="Rainer Kügele" userId="a0ec5cedf975262f" providerId="LiveId" clId="{3CAD6D70-CE80-453E-8525-1C25755792B0}" dt="2026-06-14T07:38:53.854" v="428" actId="478"/>
          <ac:picMkLst>
            <pc:docMk/>
            <pc:sldMk cId="3047842787" sldId="558"/>
            <ac:picMk id="23" creationId="{8A861C08-67AD-38C7-D67E-7A2B28BC4975}"/>
          </ac:picMkLst>
        </pc:picChg>
      </pc:sldChg>
      <pc:sldChg chg="addSp delSp modSp mod">
        <pc:chgData name="Rainer Kügele" userId="a0ec5cedf975262f" providerId="LiveId" clId="{3CAD6D70-CE80-453E-8525-1C25755792B0}" dt="2026-06-14T07:48:04.434" v="584" actId="6549"/>
        <pc:sldMkLst>
          <pc:docMk/>
          <pc:sldMk cId="15604088" sldId="559"/>
        </pc:sldMkLst>
        <pc:spChg chg="del">
          <ac:chgData name="Rainer Kügele" userId="a0ec5cedf975262f" providerId="LiveId" clId="{3CAD6D70-CE80-453E-8525-1C25755792B0}" dt="2026-06-14T07:38:29.352" v="422" actId="478"/>
          <ac:spMkLst>
            <pc:docMk/>
            <pc:sldMk cId="15604088" sldId="559"/>
            <ac:spMk id="9" creationId="{EA2DBA42-35A2-7FC8-2247-A0B36E24FBF2}"/>
          </ac:spMkLst>
        </pc:spChg>
        <pc:spChg chg="mod">
          <ac:chgData name="Rainer Kügele" userId="a0ec5cedf975262f" providerId="LiveId" clId="{3CAD6D70-CE80-453E-8525-1C25755792B0}" dt="2026-06-14T07:48:04.434" v="584" actId="6549"/>
          <ac:spMkLst>
            <pc:docMk/>
            <pc:sldMk cId="15604088" sldId="559"/>
            <ac:spMk id="50" creationId="{2C7B9CF4-4C82-ECE9-29D7-9067A68A3941}"/>
          </ac:spMkLst>
        </pc:spChg>
        <pc:spChg chg="del">
          <ac:chgData name="Rainer Kügele" userId="a0ec5cedf975262f" providerId="LiveId" clId="{3CAD6D70-CE80-453E-8525-1C25755792B0}" dt="2026-06-14T07:38:41.938" v="425" actId="478"/>
          <ac:spMkLst>
            <pc:docMk/>
            <pc:sldMk cId="15604088" sldId="559"/>
            <ac:spMk id="453" creationId="{9201B937-AF4C-D662-03E4-9B2D080ABE5E}"/>
          </ac:spMkLst>
        </pc:spChg>
        <pc:spChg chg="del">
          <ac:chgData name="Rainer Kügele" userId="a0ec5cedf975262f" providerId="LiveId" clId="{3CAD6D70-CE80-453E-8525-1C25755792B0}" dt="2026-06-14T07:38:45.507" v="426" actId="478"/>
          <ac:spMkLst>
            <pc:docMk/>
            <pc:sldMk cId="15604088" sldId="559"/>
            <ac:spMk id="454" creationId="{658CA76D-AD8D-E4C7-CB72-4D4A669E21F4}"/>
          </ac:spMkLst>
        </pc:spChg>
        <pc:spChg chg="del">
          <ac:chgData name="Rainer Kügele" userId="a0ec5cedf975262f" providerId="LiveId" clId="{3CAD6D70-CE80-453E-8525-1C25755792B0}" dt="2026-06-14T07:38:45.507" v="426" actId="478"/>
          <ac:spMkLst>
            <pc:docMk/>
            <pc:sldMk cId="15604088" sldId="559"/>
            <ac:spMk id="455" creationId="{3B54CE2F-16BA-D0CE-511E-36FD98A3AEB9}"/>
          </ac:spMkLst>
        </pc:spChg>
        <pc:spChg chg="del">
          <ac:chgData name="Rainer Kügele" userId="a0ec5cedf975262f" providerId="LiveId" clId="{3CAD6D70-CE80-453E-8525-1C25755792B0}" dt="2026-06-14T07:38:45.507" v="426" actId="478"/>
          <ac:spMkLst>
            <pc:docMk/>
            <pc:sldMk cId="15604088" sldId="559"/>
            <ac:spMk id="456" creationId="{18E6A5EF-3E8B-5EAC-C17B-F36574321E39}"/>
          </ac:spMkLst>
        </pc:spChg>
        <pc:spChg chg="del">
          <ac:chgData name="Rainer Kügele" userId="a0ec5cedf975262f" providerId="LiveId" clId="{3CAD6D70-CE80-453E-8525-1C25755792B0}" dt="2026-06-14T07:38:45.507" v="426" actId="478"/>
          <ac:spMkLst>
            <pc:docMk/>
            <pc:sldMk cId="15604088" sldId="559"/>
            <ac:spMk id="457" creationId="{7E60B2F8-B201-072F-E222-A5E635A77F0E}"/>
          </ac:spMkLst>
        </pc:spChg>
        <pc:spChg chg="add del">
          <ac:chgData name="Rainer Kügele" userId="a0ec5cedf975262f" providerId="LiveId" clId="{3CAD6D70-CE80-453E-8525-1C25755792B0}" dt="2026-06-14T07:38:39.301" v="424" actId="478"/>
          <ac:spMkLst>
            <pc:docMk/>
            <pc:sldMk cId="15604088" sldId="559"/>
            <ac:spMk id="491" creationId="{7EBD24AB-7452-5790-0C31-069C6D671EDA}"/>
          </ac:spMkLst>
        </pc:spChg>
        <pc:grpChg chg="del">
          <ac:chgData name="Rainer Kügele" userId="a0ec5cedf975262f" providerId="LiveId" clId="{3CAD6D70-CE80-453E-8525-1C25755792B0}" dt="2026-06-14T07:38:26.333" v="421" actId="478"/>
          <ac:grpSpMkLst>
            <pc:docMk/>
            <pc:sldMk cId="15604088" sldId="559"/>
            <ac:grpSpMk id="37" creationId="{F3957C53-CE08-D486-5D8C-EC7BFA94FDD4}"/>
          </ac:grpSpMkLst>
        </pc:grpChg>
        <pc:grpChg chg="del">
          <ac:chgData name="Rainer Kügele" userId="a0ec5cedf975262f" providerId="LiveId" clId="{3CAD6D70-CE80-453E-8525-1C25755792B0}" dt="2026-06-14T07:38:26.333" v="421" actId="478"/>
          <ac:grpSpMkLst>
            <pc:docMk/>
            <pc:sldMk cId="15604088" sldId="559"/>
            <ac:grpSpMk id="43" creationId="{2F5CDE46-AD98-E520-D52C-3A2788B8842D}"/>
          </ac:grpSpMkLst>
        </pc:grpChg>
        <pc:grpChg chg="del">
          <ac:chgData name="Rainer Kügele" userId="a0ec5cedf975262f" providerId="LiveId" clId="{3CAD6D70-CE80-453E-8525-1C25755792B0}" dt="2026-06-14T07:38:26.333" v="421" actId="478"/>
          <ac:grpSpMkLst>
            <pc:docMk/>
            <pc:sldMk cId="15604088" sldId="559"/>
            <ac:grpSpMk id="47" creationId="{AF47A483-3BCB-4043-764C-7B84B957222E}"/>
          </ac:grpSpMkLst>
        </pc:grpChg>
        <pc:picChg chg="del">
          <ac:chgData name="Rainer Kügele" userId="a0ec5cedf975262f" providerId="LiveId" clId="{3CAD6D70-CE80-453E-8525-1C25755792B0}" dt="2026-06-14T07:38:26.333" v="421" actId="478"/>
          <ac:picMkLst>
            <pc:docMk/>
            <pc:sldMk cId="15604088" sldId="559"/>
            <ac:picMk id="23" creationId="{8A861C08-67AD-38C7-D67E-7A2B28BC4975}"/>
          </ac:picMkLst>
        </pc:picChg>
      </pc:sldChg>
      <pc:sldChg chg="delSp modSp mod">
        <pc:chgData name="Rainer Kügele" userId="a0ec5cedf975262f" providerId="LiveId" clId="{3CAD6D70-CE80-453E-8525-1C25755792B0}" dt="2026-06-14T07:40:05.423" v="444" actId="478"/>
        <pc:sldMkLst>
          <pc:docMk/>
          <pc:sldMk cId="3599225565" sldId="560"/>
        </pc:sldMkLst>
        <pc:spChg chg="mod">
          <ac:chgData name="Rainer Kügele" userId="a0ec5cedf975262f" providerId="LiveId" clId="{3CAD6D70-CE80-453E-8525-1C25755792B0}" dt="2026-06-13T09:10:46.919" v="361" actId="207"/>
          <ac:spMkLst>
            <pc:docMk/>
            <pc:sldMk cId="3599225565" sldId="560"/>
            <ac:spMk id="7" creationId="{B5ECE73A-E6FE-73FF-4379-0E308A5ECE5F}"/>
          </ac:spMkLst>
        </pc:spChg>
        <pc:spChg chg="del">
          <ac:chgData name="Rainer Kügele" userId="a0ec5cedf975262f" providerId="LiveId" clId="{3CAD6D70-CE80-453E-8525-1C25755792B0}" dt="2026-06-14T07:40:02.471" v="443" actId="478"/>
          <ac:spMkLst>
            <pc:docMk/>
            <pc:sldMk cId="3599225565" sldId="560"/>
            <ac:spMk id="8" creationId="{C2745271-6001-8FD1-2DB4-975AED05B2E0}"/>
          </ac:spMkLst>
        </pc:spChg>
        <pc:spChg chg="del">
          <ac:chgData name="Rainer Kügele" userId="a0ec5cedf975262f" providerId="LiveId" clId="{3CAD6D70-CE80-453E-8525-1C25755792B0}" dt="2026-06-14T07:40:05.423" v="444" actId="478"/>
          <ac:spMkLst>
            <pc:docMk/>
            <pc:sldMk cId="3599225565" sldId="560"/>
            <ac:spMk id="9" creationId="{EA2DBA42-35A2-7FC8-2247-A0B36E24FBF2}"/>
          </ac:spMkLst>
        </pc:spChg>
        <pc:spChg chg="mod">
          <ac:chgData name="Rainer Kügele" userId="a0ec5cedf975262f" providerId="LiveId" clId="{3CAD6D70-CE80-453E-8525-1C25755792B0}" dt="2026-06-13T09:10:31.411" v="360" actId="207"/>
          <ac:spMkLst>
            <pc:docMk/>
            <pc:sldMk cId="3599225565" sldId="560"/>
            <ac:spMk id="10" creationId="{DA61F8B6-2E77-AB13-29AB-8DFC53974846}"/>
          </ac:spMkLst>
        </pc:spChg>
        <pc:spChg chg="mod">
          <ac:chgData name="Rainer Kügele" userId="a0ec5cedf975262f" providerId="LiveId" clId="{3CAD6D70-CE80-453E-8525-1C25755792B0}" dt="2026-06-13T09:10:31.411" v="360" actId="207"/>
          <ac:spMkLst>
            <pc:docMk/>
            <pc:sldMk cId="3599225565" sldId="560"/>
            <ac:spMk id="51" creationId="{812C9CB4-3CA7-EAEE-3FDE-F24308B70123}"/>
          </ac:spMkLst>
        </pc:spChg>
        <pc:spChg chg="mod">
          <ac:chgData name="Rainer Kügele" userId="a0ec5cedf975262f" providerId="LiveId" clId="{3CAD6D70-CE80-453E-8525-1C25755792B0}" dt="2026-06-13T09:10:31.411" v="360" actId="207"/>
          <ac:spMkLst>
            <pc:docMk/>
            <pc:sldMk cId="3599225565" sldId="560"/>
            <ac:spMk id="52" creationId="{60C42AD8-660B-EB56-5B06-9A3A64F96944}"/>
          </ac:spMkLst>
        </pc:spChg>
        <pc:spChg chg="mod">
          <ac:chgData name="Rainer Kügele" userId="a0ec5cedf975262f" providerId="LiveId" clId="{3CAD6D70-CE80-453E-8525-1C25755792B0}" dt="2026-06-13T09:10:31.411" v="360" actId="207"/>
          <ac:spMkLst>
            <pc:docMk/>
            <pc:sldMk cId="3599225565" sldId="560"/>
            <ac:spMk id="53" creationId="{25F43A3D-1823-A765-D1F0-4BF87D9A083A}"/>
          </ac:spMkLst>
        </pc:spChg>
        <pc:spChg chg="mod">
          <ac:chgData name="Rainer Kügele" userId="a0ec5cedf975262f" providerId="LiveId" clId="{3CAD6D70-CE80-453E-8525-1C25755792B0}" dt="2026-06-13T09:10:31.411" v="360" actId="207"/>
          <ac:spMkLst>
            <pc:docMk/>
            <pc:sldMk cId="3599225565" sldId="560"/>
            <ac:spMk id="54" creationId="{4DA5167E-0599-A700-C12C-10056ADB3DEA}"/>
          </ac:spMkLst>
        </pc:spChg>
        <pc:spChg chg="mod">
          <ac:chgData name="Rainer Kügele" userId="a0ec5cedf975262f" providerId="LiveId" clId="{3CAD6D70-CE80-453E-8525-1C25755792B0}" dt="2026-06-13T09:10:31.411" v="360" actId="207"/>
          <ac:spMkLst>
            <pc:docMk/>
            <pc:sldMk cId="3599225565" sldId="560"/>
            <ac:spMk id="55" creationId="{B8D067D8-2B45-FAB9-775B-1B13513A9D5F}"/>
          </ac:spMkLst>
        </pc:spChg>
        <pc:spChg chg="mod">
          <ac:chgData name="Rainer Kügele" userId="a0ec5cedf975262f" providerId="LiveId" clId="{3CAD6D70-CE80-453E-8525-1C25755792B0}" dt="2026-06-13T09:10:31.411" v="360" actId="207"/>
          <ac:spMkLst>
            <pc:docMk/>
            <pc:sldMk cId="3599225565" sldId="560"/>
            <ac:spMk id="195" creationId="{63A3F21B-6218-9094-06F6-1B4575554078}"/>
          </ac:spMkLst>
        </pc:spChg>
        <pc:spChg chg="del">
          <ac:chgData name="Rainer Kügele" userId="a0ec5cedf975262f" providerId="LiveId" clId="{3CAD6D70-CE80-453E-8525-1C25755792B0}" dt="2026-06-14T07:40:02.471" v="443" actId="478"/>
          <ac:spMkLst>
            <pc:docMk/>
            <pc:sldMk cId="3599225565" sldId="560"/>
            <ac:spMk id="453" creationId="{9201B937-AF4C-D662-03E4-9B2D080ABE5E}"/>
          </ac:spMkLst>
        </pc:spChg>
        <pc:spChg chg="del">
          <ac:chgData name="Rainer Kügele" userId="a0ec5cedf975262f" providerId="LiveId" clId="{3CAD6D70-CE80-453E-8525-1C25755792B0}" dt="2026-06-14T07:40:02.471" v="443" actId="478"/>
          <ac:spMkLst>
            <pc:docMk/>
            <pc:sldMk cId="3599225565" sldId="560"/>
            <ac:spMk id="454" creationId="{658CA76D-AD8D-E4C7-CB72-4D4A669E21F4}"/>
          </ac:spMkLst>
        </pc:spChg>
        <pc:spChg chg="del">
          <ac:chgData name="Rainer Kügele" userId="a0ec5cedf975262f" providerId="LiveId" clId="{3CAD6D70-CE80-453E-8525-1C25755792B0}" dt="2026-06-14T07:40:02.471" v="443" actId="478"/>
          <ac:spMkLst>
            <pc:docMk/>
            <pc:sldMk cId="3599225565" sldId="560"/>
            <ac:spMk id="455" creationId="{3B54CE2F-16BA-D0CE-511E-36FD98A3AEB9}"/>
          </ac:spMkLst>
        </pc:spChg>
        <pc:spChg chg="del">
          <ac:chgData name="Rainer Kügele" userId="a0ec5cedf975262f" providerId="LiveId" clId="{3CAD6D70-CE80-453E-8525-1C25755792B0}" dt="2026-06-14T07:40:02.471" v="443" actId="478"/>
          <ac:spMkLst>
            <pc:docMk/>
            <pc:sldMk cId="3599225565" sldId="560"/>
            <ac:spMk id="456" creationId="{18E6A5EF-3E8B-5EAC-C17B-F36574321E39}"/>
          </ac:spMkLst>
        </pc:spChg>
        <pc:spChg chg="del">
          <ac:chgData name="Rainer Kügele" userId="a0ec5cedf975262f" providerId="LiveId" clId="{3CAD6D70-CE80-453E-8525-1C25755792B0}" dt="2026-06-14T07:40:02.471" v="443" actId="478"/>
          <ac:spMkLst>
            <pc:docMk/>
            <pc:sldMk cId="3599225565" sldId="560"/>
            <ac:spMk id="457" creationId="{7E60B2F8-B201-072F-E222-A5E635A77F0E}"/>
          </ac:spMkLst>
        </pc:spChg>
        <pc:grpChg chg="del">
          <ac:chgData name="Rainer Kügele" userId="a0ec5cedf975262f" providerId="LiveId" clId="{3CAD6D70-CE80-453E-8525-1C25755792B0}" dt="2026-06-14T07:40:05.423" v="444" actId="478"/>
          <ac:grpSpMkLst>
            <pc:docMk/>
            <pc:sldMk cId="3599225565" sldId="560"/>
            <ac:grpSpMk id="37" creationId="{F3957C53-CE08-D486-5D8C-EC7BFA94FDD4}"/>
          </ac:grpSpMkLst>
        </pc:grpChg>
        <pc:grpChg chg="del">
          <ac:chgData name="Rainer Kügele" userId="a0ec5cedf975262f" providerId="LiveId" clId="{3CAD6D70-CE80-453E-8525-1C25755792B0}" dt="2026-06-14T07:40:05.423" v="444" actId="478"/>
          <ac:grpSpMkLst>
            <pc:docMk/>
            <pc:sldMk cId="3599225565" sldId="560"/>
            <ac:grpSpMk id="43" creationId="{2F5CDE46-AD98-E520-D52C-3A2788B8842D}"/>
          </ac:grpSpMkLst>
        </pc:grpChg>
        <pc:grpChg chg="del">
          <ac:chgData name="Rainer Kügele" userId="a0ec5cedf975262f" providerId="LiveId" clId="{3CAD6D70-CE80-453E-8525-1C25755792B0}" dt="2026-06-14T07:40:05.423" v="444" actId="478"/>
          <ac:grpSpMkLst>
            <pc:docMk/>
            <pc:sldMk cId="3599225565" sldId="560"/>
            <ac:grpSpMk id="47" creationId="{AF47A483-3BCB-4043-764C-7B84B957222E}"/>
          </ac:grpSpMkLst>
        </pc:grpChg>
        <pc:grpChg chg="mod">
          <ac:chgData name="Rainer Kügele" userId="a0ec5cedf975262f" providerId="LiveId" clId="{3CAD6D70-CE80-453E-8525-1C25755792B0}" dt="2026-06-13T09:10:31.411" v="360" actId="207"/>
          <ac:grpSpMkLst>
            <pc:docMk/>
            <pc:sldMk cId="3599225565" sldId="560"/>
            <ac:grpSpMk id="49" creationId="{C5157DE7-5777-C394-49D0-F187BE976C0F}"/>
          </ac:grpSpMkLst>
        </pc:grpChg>
        <pc:grpChg chg="mod">
          <ac:chgData name="Rainer Kügele" userId="a0ec5cedf975262f" providerId="LiveId" clId="{3CAD6D70-CE80-453E-8525-1C25755792B0}" dt="2026-06-13T09:10:31.411" v="360" actId="207"/>
          <ac:grpSpMkLst>
            <pc:docMk/>
            <pc:sldMk cId="3599225565" sldId="560"/>
            <ac:grpSpMk id="50" creationId="{653EA2F1-CB7F-F2F9-1A88-E2FA3AAAC2E2}"/>
          </ac:grpSpMkLst>
        </pc:grpChg>
        <pc:picChg chg="del">
          <ac:chgData name="Rainer Kügele" userId="a0ec5cedf975262f" providerId="LiveId" clId="{3CAD6D70-CE80-453E-8525-1C25755792B0}" dt="2026-06-14T07:40:05.423" v="444" actId="478"/>
          <ac:picMkLst>
            <pc:docMk/>
            <pc:sldMk cId="3599225565" sldId="560"/>
            <ac:picMk id="23" creationId="{8A861C08-67AD-38C7-D67E-7A2B28BC4975}"/>
          </ac:picMkLst>
        </pc:picChg>
      </pc:sldChg>
      <pc:sldMasterChg chg="modSldLayout">
        <pc:chgData name="Rainer Kügele" userId="a0ec5cedf975262f" providerId="LiveId" clId="{3CAD6D70-CE80-453E-8525-1C25755792B0}" dt="2026-06-14T07:53:59.283" v="706"/>
        <pc:sldMasterMkLst>
          <pc:docMk/>
          <pc:sldMasterMk cId="660036085" sldId="2147483723"/>
        </pc:sldMasterMkLst>
        <pc:sldLayoutChg chg="modSp mod">
          <pc:chgData name="Rainer Kügele" userId="a0ec5cedf975262f" providerId="LiveId" clId="{3CAD6D70-CE80-453E-8525-1C25755792B0}" dt="2026-06-14T07:53:49.627" v="705" actId="20577"/>
          <pc:sldLayoutMkLst>
            <pc:docMk/>
            <pc:sldMasterMk cId="660036085" sldId="2147483723"/>
            <pc:sldLayoutMk cId="953767151" sldId="2147483724"/>
          </pc:sldLayoutMkLst>
          <pc:spChg chg="mod">
            <ac:chgData name="Rainer Kügele" userId="a0ec5cedf975262f" providerId="LiveId" clId="{3CAD6D70-CE80-453E-8525-1C25755792B0}" dt="2026-06-14T07:53:49.627" v="705" actId="20577"/>
            <ac:spMkLst>
              <pc:docMk/>
              <pc:sldMasterMk cId="660036085" sldId="2147483723"/>
              <pc:sldLayoutMk cId="953767151" sldId="2147483724"/>
              <ac:spMk id="17" creationId="{811EAB14-1FF1-09EF-3CF2-5E0FB66B1C27}"/>
            </ac:spMkLst>
          </pc:spChg>
        </pc:sldLayoutChg>
        <pc:sldLayoutChg chg="modSp mod">
          <pc:chgData name="Rainer Kügele" userId="a0ec5cedf975262f" providerId="LiveId" clId="{3CAD6D70-CE80-453E-8525-1C25755792B0}" dt="2026-06-14T07:53:28.536" v="697" actId="6549"/>
          <pc:sldLayoutMkLst>
            <pc:docMk/>
            <pc:sldMasterMk cId="660036085" sldId="2147483723"/>
            <pc:sldLayoutMk cId="2255111996" sldId="2147483725"/>
          </pc:sldLayoutMkLst>
          <pc:spChg chg="mod">
            <ac:chgData name="Rainer Kügele" userId="a0ec5cedf975262f" providerId="LiveId" clId="{3CAD6D70-CE80-453E-8525-1C25755792B0}" dt="2026-06-14T07:53:28.536" v="697" actId="6549"/>
            <ac:spMkLst>
              <pc:docMk/>
              <pc:sldMasterMk cId="660036085" sldId="2147483723"/>
              <pc:sldLayoutMk cId="2255111996" sldId="2147483725"/>
              <ac:spMk id="20" creationId="{C7B05E71-956E-64C3-FCA3-E983E55A0E32}"/>
            </ac:spMkLst>
          </pc:spChg>
        </pc:sldLayoutChg>
        <pc:sldLayoutChg chg="addSp delSp modSp mod">
          <pc:chgData name="Rainer Kügele" userId="a0ec5cedf975262f" providerId="LiveId" clId="{3CAD6D70-CE80-453E-8525-1C25755792B0}" dt="2026-06-14T07:53:59.283" v="706"/>
          <pc:sldLayoutMkLst>
            <pc:docMk/>
            <pc:sldMasterMk cId="660036085" sldId="2147483723"/>
            <pc:sldLayoutMk cId="1707766415" sldId="2147483771"/>
          </pc:sldLayoutMkLst>
          <pc:spChg chg="del">
            <ac:chgData name="Rainer Kügele" userId="a0ec5cedf975262f" providerId="LiveId" clId="{3CAD6D70-CE80-453E-8525-1C25755792B0}" dt="2026-06-14T07:43:02.156" v="568" actId="478"/>
            <ac:spMkLst>
              <pc:docMk/>
              <pc:sldMasterMk cId="660036085" sldId="2147483723"/>
              <pc:sldLayoutMk cId="1707766415" sldId="2147483771"/>
              <ac:spMk id="2" creationId="{3F33B4E8-97A7-CF79-0749-BB263AEA67E4}"/>
            </ac:spMkLst>
          </pc:spChg>
          <pc:spChg chg="add mod">
            <ac:chgData name="Rainer Kügele" userId="a0ec5cedf975262f" providerId="LiveId" clId="{3CAD6D70-CE80-453E-8525-1C25755792B0}" dt="2026-06-14T07:53:59.283" v="706"/>
            <ac:spMkLst>
              <pc:docMk/>
              <pc:sldMasterMk cId="660036085" sldId="2147483723"/>
              <pc:sldLayoutMk cId="1707766415" sldId="2147483771"/>
              <ac:spMk id="4" creationId="{1BDAD762-8E64-87E1-0E93-71E70B40E742}"/>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7" y="2"/>
            <a:ext cx="4343764" cy="724185"/>
          </a:xfrm>
          <a:prstGeom prst="rect">
            <a:avLst/>
          </a:prstGeom>
        </p:spPr>
        <p:txBody>
          <a:bodyPr vert="horz" lIns="126312" tIns="63157" rIns="126312" bIns="63157" rtlCol="0"/>
          <a:lstStyle>
            <a:lvl1pPr algn="l">
              <a:defRPr sz="1600"/>
            </a:lvl1pPr>
          </a:lstStyle>
          <a:p>
            <a:endParaRPr lang="de-DE"/>
          </a:p>
        </p:txBody>
      </p:sp>
      <p:sp>
        <p:nvSpPr>
          <p:cNvPr id="3" name="Datumsplatzhalter 2"/>
          <p:cNvSpPr>
            <a:spLocks noGrp="1"/>
          </p:cNvSpPr>
          <p:nvPr>
            <p:ph type="dt" idx="1"/>
          </p:nvPr>
        </p:nvSpPr>
        <p:spPr>
          <a:xfrm>
            <a:off x="5675945" y="2"/>
            <a:ext cx="4343763" cy="724185"/>
          </a:xfrm>
          <a:prstGeom prst="rect">
            <a:avLst/>
          </a:prstGeom>
        </p:spPr>
        <p:txBody>
          <a:bodyPr vert="horz" lIns="126312" tIns="63157" rIns="126312" bIns="63157" rtlCol="0"/>
          <a:lstStyle>
            <a:lvl1pPr algn="r">
              <a:defRPr sz="1600"/>
            </a:lvl1pPr>
          </a:lstStyle>
          <a:p>
            <a:fld id="{69BB93BE-4E46-4965-A3C3-0435E4DBA340}" type="datetimeFigureOut">
              <a:rPr lang="de-DE" smtClean="0"/>
              <a:t>13.06.2026</a:t>
            </a:fld>
            <a:endParaRPr lang="de-DE"/>
          </a:p>
        </p:txBody>
      </p:sp>
      <p:sp>
        <p:nvSpPr>
          <p:cNvPr id="4" name="Folienbildplatzhalter 3"/>
          <p:cNvSpPr>
            <a:spLocks noGrp="1" noRot="1" noChangeAspect="1"/>
          </p:cNvSpPr>
          <p:nvPr>
            <p:ph type="sldImg" idx="2"/>
          </p:nvPr>
        </p:nvSpPr>
        <p:spPr>
          <a:xfrm>
            <a:off x="3289300" y="1806575"/>
            <a:ext cx="3443288" cy="4873625"/>
          </a:xfrm>
          <a:prstGeom prst="rect">
            <a:avLst/>
          </a:prstGeom>
          <a:noFill/>
          <a:ln w="12700">
            <a:solidFill>
              <a:prstClr val="black"/>
            </a:solidFill>
          </a:ln>
        </p:spPr>
        <p:txBody>
          <a:bodyPr vert="horz" lIns="126312" tIns="63157" rIns="126312" bIns="63157" rtlCol="0" anchor="ctr"/>
          <a:lstStyle/>
          <a:p>
            <a:endParaRPr lang="de-DE"/>
          </a:p>
        </p:txBody>
      </p:sp>
      <p:sp>
        <p:nvSpPr>
          <p:cNvPr id="5" name="Notizenplatzhalter 4"/>
          <p:cNvSpPr>
            <a:spLocks noGrp="1"/>
          </p:cNvSpPr>
          <p:nvPr>
            <p:ph type="body" sz="quarter" idx="3"/>
          </p:nvPr>
        </p:nvSpPr>
        <p:spPr>
          <a:xfrm>
            <a:off x="1002415" y="6951284"/>
            <a:ext cx="8017073" cy="5690014"/>
          </a:xfrm>
          <a:prstGeom prst="rect">
            <a:avLst/>
          </a:prstGeom>
        </p:spPr>
        <p:txBody>
          <a:bodyPr vert="horz" lIns="126312" tIns="63157" rIns="126312" bIns="63157"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7" y="13722072"/>
            <a:ext cx="4343764" cy="724185"/>
          </a:xfrm>
          <a:prstGeom prst="rect">
            <a:avLst/>
          </a:prstGeom>
        </p:spPr>
        <p:txBody>
          <a:bodyPr vert="horz" lIns="126312" tIns="63157" rIns="126312" bIns="63157" rtlCol="0" anchor="b"/>
          <a:lstStyle>
            <a:lvl1pPr algn="l">
              <a:defRPr sz="1600"/>
            </a:lvl1pPr>
          </a:lstStyle>
          <a:p>
            <a:endParaRPr lang="de-DE"/>
          </a:p>
        </p:txBody>
      </p:sp>
      <p:sp>
        <p:nvSpPr>
          <p:cNvPr id="7" name="Foliennummernplatzhalter 6"/>
          <p:cNvSpPr>
            <a:spLocks noGrp="1"/>
          </p:cNvSpPr>
          <p:nvPr>
            <p:ph type="sldNum" sz="quarter" idx="5"/>
          </p:nvPr>
        </p:nvSpPr>
        <p:spPr>
          <a:xfrm>
            <a:off x="5675945" y="13722072"/>
            <a:ext cx="4343763" cy="724185"/>
          </a:xfrm>
          <a:prstGeom prst="rect">
            <a:avLst/>
          </a:prstGeom>
        </p:spPr>
        <p:txBody>
          <a:bodyPr vert="horz" lIns="126312" tIns="63157" rIns="126312" bIns="63157" rtlCol="0" anchor="b"/>
          <a:lstStyle>
            <a:lvl1pPr algn="r">
              <a:defRPr sz="1600"/>
            </a:lvl1pPr>
          </a:lstStyle>
          <a:p>
            <a:fld id="{2C181E18-5F67-4A06-8F64-5085D6CB02A5}" type="slidenum">
              <a:rPr lang="de-DE" smtClean="0"/>
              <a:t>‹Nr.›</a:t>
            </a:fld>
            <a:endParaRPr lang="de-DE"/>
          </a:p>
        </p:txBody>
      </p:sp>
    </p:spTree>
    <p:extLst>
      <p:ext uri="{BB962C8B-B14F-4D97-AF65-F5344CB8AC3E}">
        <p14:creationId xmlns:p14="http://schemas.microsoft.com/office/powerpoint/2010/main" val="1522781359"/>
      </p:ext>
    </p:extLst>
  </p:cSld>
  <p:clrMap bg1="lt1" tx1="dk1" bg2="lt2" tx2="dk2" accent1="accent1" accent2="accent2" accent3="accent3" accent4="accent4" accent5="accent5" accent6="accent6" hlink="hlink" folHlink="folHlink"/>
  <p:notesStyle>
    <a:lvl1pPr marL="0" algn="l" defTabSz="893186" rtl="0" eaLnBrk="1" latinLnBrk="0" hangingPunct="1">
      <a:defRPr sz="1172" kern="1200">
        <a:solidFill>
          <a:schemeClr val="tx1"/>
        </a:solidFill>
        <a:latin typeface="+mn-lt"/>
        <a:ea typeface="+mn-ea"/>
        <a:cs typeface="+mn-cs"/>
      </a:defRPr>
    </a:lvl1pPr>
    <a:lvl2pPr marL="446593" algn="l" defTabSz="893186" rtl="0" eaLnBrk="1" latinLnBrk="0" hangingPunct="1">
      <a:defRPr sz="1172" kern="1200">
        <a:solidFill>
          <a:schemeClr val="tx1"/>
        </a:solidFill>
        <a:latin typeface="+mn-lt"/>
        <a:ea typeface="+mn-ea"/>
        <a:cs typeface="+mn-cs"/>
      </a:defRPr>
    </a:lvl2pPr>
    <a:lvl3pPr marL="893186" algn="l" defTabSz="893186" rtl="0" eaLnBrk="1" latinLnBrk="0" hangingPunct="1">
      <a:defRPr sz="1172" kern="1200">
        <a:solidFill>
          <a:schemeClr val="tx1"/>
        </a:solidFill>
        <a:latin typeface="+mn-lt"/>
        <a:ea typeface="+mn-ea"/>
        <a:cs typeface="+mn-cs"/>
      </a:defRPr>
    </a:lvl3pPr>
    <a:lvl4pPr marL="1339779" algn="l" defTabSz="893186" rtl="0" eaLnBrk="1" latinLnBrk="0" hangingPunct="1">
      <a:defRPr sz="1172" kern="1200">
        <a:solidFill>
          <a:schemeClr val="tx1"/>
        </a:solidFill>
        <a:latin typeface="+mn-lt"/>
        <a:ea typeface="+mn-ea"/>
        <a:cs typeface="+mn-cs"/>
      </a:defRPr>
    </a:lvl4pPr>
    <a:lvl5pPr marL="1786372" algn="l" defTabSz="893186" rtl="0" eaLnBrk="1" latinLnBrk="0" hangingPunct="1">
      <a:defRPr sz="1172" kern="1200">
        <a:solidFill>
          <a:schemeClr val="tx1"/>
        </a:solidFill>
        <a:latin typeface="+mn-lt"/>
        <a:ea typeface="+mn-ea"/>
        <a:cs typeface="+mn-cs"/>
      </a:defRPr>
    </a:lvl5pPr>
    <a:lvl6pPr marL="2232965" algn="l" defTabSz="893186" rtl="0" eaLnBrk="1" latinLnBrk="0" hangingPunct="1">
      <a:defRPr sz="1172" kern="1200">
        <a:solidFill>
          <a:schemeClr val="tx1"/>
        </a:solidFill>
        <a:latin typeface="+mn-lt"/>
        <a:ea typeface="+mn-ea"/>
        <a:cs typeface="+mn-cs"/>
      </a:defRPr>
    </a:lvl6pPr>
    <a:lvl7pPr marL="2679558" algn="l" defTabSz="893186" rtl="0" eaLnBrk="1" latinLnBrk="0" hangingPunct="1">
      <a:defRPr sz="1172" kern="1200">
        <a:solidFill>
          <a:schemeClr val="tx1"/>
        </a:solidFill>
        <a:latin typeface="+mn-lt"/>
        <a:ea typeface="+mn-ea"/>
        <a:cs typeface="+mn-cs"/>
      </a:defRPr>
    </a:lvl7pPr>
    <a:lvl8pPr marL="3126151" algn="l" defTabSz="893186" rtl="0" eaLnBrk="1" latinLnBrk="0" hangingPunct="1">
      <a:defRPr sz="1172" kern="1200">
        <a:solidFill>
          <a:schemeClr val="tx1"/>
        </a:solidFill>
        <a:latin typeface="+mn-lt"/>
        <a:ea typeface="+mn-ea"/>
        <a:cs typeface="+mn-cs"/>
      </a:defRPr>
    </a:lvl8pPr>
    <a:lvl9pPr marL="3572744" algn="l" defTabSz="893186" rtl="0" eaLnBrk="1" latinLnBrk="0" hangingPunct="1">
      <a:defRPr sz="1172"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D04C7637-21FF-3685-1153-27C595393EDC}"/>
              </a:ext>
            </a:extLst>
          </p:cNvPr>
          <p:cNvSpPr>
            <a:spLocks noGrp="1"/>
          </p:cNvSpPr>
          <p:nvPr>
            <p:ph type="ftr" sz="quarter" idx="11"/>
          </p:nvPr>
        </p:nvSpPr>
        <p:spPr>
          <a:xfrm>
            <a:off x="1811976" y="9934003"/>
            <a:ext cx="3937913" cy="459044"/>
          </a:xfrm>
          <a:prstGeom prst="rect">
            <a:avLst/>
          </a:prstGeom>
        </p:spPr>
        <p:txBody>
          <a:bodyPr/>
          <a:lstStyle>
            <a:lvl1pPr>
              <a:defRPr>
                <a:latin typeface="ABeeZee" pitchFamily="2" charset="0"/>
              </a:defRPr>
            </a:lvl1pPr>
          </a:lstStyle>
          <a:p>
            <a:endParaRPr lang="de-DE" dirty="0"/>
          </a:p>
        </p:txBody>
      </p:sp>
      <p:sp>
        <p:nvSpPr>
          <p:cNvPr id="9" name="Rechteck 8">
            <a:extLst>
              <a:ext uri="{FF2B5EF4-FFF2-40B4-BE49-F238E27FC236}">
                <a16:creationId xmlns:a16="http://schemas.microsoft.com/office/drawing/2014/main" id="{EF6AB8F8-9A90-3991-FE08-615C49B2F9DC}"/>
              </a:ext>
            </a:extLst>
          </p:cNvPr>
          <p:cNvSpPr/>
          <p:nvPr userDrawn="1"/>
        </p:nvSpPr>
        <p:spPr>
          <a:xfrm>
            <a:off x="804122" y="722020"/>
            <a:ext cx="5951431" cy="4590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758"/>
          </a:p>
        </p:txBody>
      </p:sp>
      <p:sp>
        <p:nvSpPr>
          <p:cNvPr id="2" name="Titel 1">
            <a:extLst>
              <a:ext uri="{FF2B5EF4-FFF2-40B4-BE49-F238E27FC236}">
                <a16:creationId xmlns:a16="http://schemas.microsoft.com/office/drawing/2014/main" id="{7F64B9FB-5327-1193-5700-D82A2201783E}"/>
              </a:ext>
            </a:extLst>
          </p:cNvPr>
          <p:cNvSpPr>
            <a:spLocks noGrp="1"/>
          </p:cNvSpPr>
          <p:nvPr>
            <p:ph type="ctrTitle"/>
          </p:nvPr>
        </p:nvSpPr>
        <p:spPr>
          <a:xfrm rot="16200000">
            <a:off x="1539729" y="4762354"/>
            <a:ext cx="9160168" cy="1079500"/>
          </a:xfrm>
          <a:prstGeom prst="rect">
            <a:avLst/>
          </a:prstGeom>
          <a:solidFill>
            <a:schemeClr val="accent1"/>
          </a:solidFill>
        </p:spPr>
        <p:txBody>
          <a:bodyPr lIns="180000" tIns="0" rIns="180000" bIns="0" anchor="ctr">
            <a:noAutofit/>
          </a:bodyPr>
          <a:lstStyle>
            <a:lvl1pPr algn="r">
              <a:defRPr sz="6000">
                <a:solidFill>
                  <a:schemeClr val="bg1"/>
                </a:solidFill>
                <a:latin typeface="ABeeZee" pitchFamily="2" charset="0"/>
              </a:defRPr>
            </a:lvl1pPr>
          </a:lstStyle>
          <a:p>
            <a:r>
              <a:rPr lang="de-DE" dirty="0"/>
              <a:t>Mastertitelformat bearbeiten</a:t>
            </a:r>
          </a:p>
        </p:txBody>
      </p:sp>
      <p:sp>
        <p:nvSpPr>
          <p:cNvPr id="17" name="Textfeld 16">
            <a:extLst>
              <a:ext uri="{FF2B5EF4-FFF2-40B4-BE49-F238E27FC236}">
                <a16:creationId xmlns:a16="http://schemas.microsoft.com/office/drawing/2014/main" id="{811EAB14-1FF1-09EF-3CF2-5E0FB66B1C27}"/>
              </a:ext>
            </a:extLst>
          </p:cNvPr>
          <p:cNvSpPr txBox="1"/>
          <p:nvPr userDrawn="1"/>
        </p:nvSpPr>
        <p:spPr>
          <a:xfrm>
            <a:off x="900114" y="9880295"/>
            <a:ext cx="4570252" cy="430887"/>
          </a:xfrm>
          <a:prstGeom prst="rect">
            <a:avLst/>
          </a:prstGeom>
          <a:noFill/>
        </p:spPr>
        <p:txBody>
          <a:bodyPr wrap="square" rtlCol="0" anchor="b">
            <a:spAutoFit/>
          </a:bodyPr>
          <a:lstStyle/>
          <a:p>
            <a:pPr marL="0" marR="0" lvl="0" indent="0" algn="l" defTabSz="446593" rtl="0" eaLnBrk="1" fontAlgn="auto" latinLnBrk="0" hangingPunct="1">
              <a:lnSpc>
                <a:spcPct val="100000"/>
              </a:lnSpc>
              <a:spcBef>
                <a:spcPts val="0"/>
              </a:spcBef>
              <a:spcAft>
                <a:spcPts val="0"/>
              </a:spcAft>
              <a:buClrTx/>
              <a:buSzTx/>
              <a:buFontTx/>
              <a:buNone/>
              <a:tabLst/>
              <a:defRPr/>
            </a:pPr>
            <a:r>
              <a:rPr lang="de-DE" sz="1100" dirty="0">
                <a:solidFill>
                  <a:schemeClr val="bg1"/>
                </a:solidFill>
                <a:latin typeface="ABeeZee" pitchFamily="2" charset="0"/>
              </a:rPr>
              <a:t>OER-Camp 2026 * CC BY-SA</a:t>
            </a:r>
          </a:p>
          <a:p>
            <a:pPr marL="0" marR="0" lvl="0" indent="0" algn="l" defTabSz="446593" rtl="0" eaLnBrk="1" fontAlgn="auto" latinLnBrk="0" hangingPunct="1">
              <a:lnSpc>
                <a:spcPct val="100000"/>
              </a:lnSpc>
              <a:spcBef>
                <a:spcPts val="0"/>
              </a:spcBef>
              <a:spcAft>
                <a:spcPts val="0"/>
              </a:spcAft>
              <a:buClrTx/>
              <a:buSzTx/>
              <a:buFontTx/>
              <a:buNone/>
              <a:tabLst/>
              <a:defRPr/>
            </a:pPr>
            <a:r>
              <a:rPr lang="de-DE" sz="1100" dirty="0">
                <a:solidFill>
                  <a:schemeClr val="bg1"/>
                </a:solidFill>
                <a:latin typeface="ABeeZee" pitchFamily="2" charset="0"/>
              </a:rPr>
              <a:t>Rainer Kügele, KGN Neuenburg</a:t>
            </a:r>
          </a:p>
        </p:txBody>
      </p:sp>
    </p:spTree>
    <p:extLst>
      <p:ext uri="{BB962C8B-B14F-4D97-AF65-F5344CB8AC3E}">
        <p14:creationId xmlns:p14="http://schemas.microsoft.com/office/powerpoint/2010/main" val="95376715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8C8B4FC-4A95-7B53-0C55-3EB26CC1B940}"/>
              </a:ext>
            </a:extLst>
          </p:cNvPr>
          <p:cNvSpPr>
            <a:spLocks noGrp="1"/>
          </p:cNvSpPr>
          <p:nvPr>
            <p:ph idx="1"/>
          </p:nvPr>
        </p:nvSpPr>
        <p:spPr>
          <a:xfrm>
            <a:off x="900113" y="989014"/>
            <a:ext cx="5759450" cy="8713786"/>
          </a:xfrm>
          <a:prstGeom prst="rect">
            <a:avLst/>
          </a:prstGeom>
        </p:spPr>
        <p:txBody>
          <a:bodyPr tIns="90000" bIns="90000">
            <a:normAutofit/>
          </a:bodyPr>
          <a:lstStyle>
            <a:lvl1pPr marL="0" indent="0">
              <a:buNone/>
              <a:defRPr sz="1100"/>
            </a:lvl1pPr>
          </a:lstStyle>
          <a:p>
            <a:pPr lvl="0"/>
            <a:endParaRPr lang="de-DE" dirty="0"/>
          </a:p>
        </p:txBody>
      </p:sp>
      <p:sp>
        <p:nvSpPr>
          <p:cNvPr id="5" name="Fußzeilenplatzhalter 4">
            <a:extLst>
              <a:ext uri="{FF2B5EF4-FFF2-40B4-BE49-F238E27FC236}">
                <a16:creationId xmlns:a16="http://schemas.microsoft.com/office/drawing/2014/main" id="{92A23E3D-3ACC-7A2B-D913-09EFB463ED3B}"/>
              </a:ext>
            </a:extLst>
          </p:cNvPr>
          <p:cNvSpPr>
            <a:spLocks noGrp="1"/>
          </p:cNvSpPr>
          <p:nvPr>
            <p:ph type="ftr" sz="quarter" idx="11"/>
          </p:nvPr>
        </p:nvSpPr>
        <p:spPr>
          <a:xfrm>
            <a:off x="2046514" y="9882188"/>
            <a:ext cx="4608263" cy="431800"/>
          </a:xfrm>
          <a:prstGeom prst="rect">
            <a:avLst/>
          </a:prstGeom>
        </p:spPr>
        <p:txBody>
          <a:bodyPr lIns="108000" tIns="72000" rIns="108000" bIns="108000"/>
          <a:lstStyle>
            <a:lvl1pPr algn="r">
              <a:spcBef>
                <a:spcPts val="0"/>
              </a:spcBef>
              <a:spcAft>
                <a:spcPts val="100"/>
              </a:spcAft>
              <a:defRPr sz="900">
                <a:solidFill>
                  <a:schemeClr val="bg1"/>
                </a:solidFill>
                <a:latin typeface="ABeeZee" pitchFamily="2" charset="0"/>
              </a:defRPr>
            </a:lvl1pPr>
          </a:lstStyle>
          <a:p>
            <a:endParaRPr lang="de-DE" dirty="0"/>
          </a:p>
        </p:txBody>
      </p:sp>
      <p:cxnSp>
        <p:nvCxnSpPr>
          <p:cNvPr id="12" name="Gerader Verbinder 11">
            <a:extLst>
              <a:ext uri="{FF2B5EF4-FFF2-40B4-BE49-F238E27FC236}">
                <a16:creationId xmlns:a16="http://schemas.microsoft.com/office/drawing/2014/main" id="{2FAACB6F-E10A-5F8D-AE6C-2A9A37AF9979}"/>
              </a:ext>
            </a:extLst>
          </p:cNvPr>
          <p:cNvCxnSpPr>
            <a:cxnSpLocks/>
          </p:cNvCxnSpPr>
          <p:nvPr userDrawn="1"/>
        </p:nvCxnSpPr>
        <p:spPr>
          <a:xfrm flipH="1">
            <a:off x="1826112" y="9828711"/>
            <a:ext cx="130628" cy="50074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651102A6-1BBD-526F-5E79-DA86C6464C3A}"/>
              </a:ext>
            </a:extLst>
          </p:cNvPr>
          <p:cNvCxnSpPr>
            <a:cxnSpLocks/>
          </p:cNvCxnSpPr>
          <p:nvPr userDrawn="1"/>
        </p:nvCxnSpPr>
        <p:spPr>
          <a:xfrm flipH="1">
            <a:off x="5606501" y="358150"/>
            <a:ext cx="130628" cy="50074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liennummernplatzhalter 9">
            <a:extLst>
              <a:ext uri="{FF2B5EF4-FFF2-40B4-BE49-F238E27FC236}">
                <a16:creationId xmlns:a16="http://schemas.microsoft.com/office/drawing/2014/main" id="{F10A79E7-E0FC-E744-BE1E-F51E5711DAA0}"/>
              </a:ext>
            </a:extLst>
          </p:cNvPr>
          <p:cNvSpPr>
            <a:spLocks noGrp="1"/>
          </p:cNvSpPr>
          <p:nvPr>
            <p:ph type="sldNum" sz="quarter" idx="4"/>
          </p:nvPr>
        </p:nvSpPr>
        <p:spPr>
          <a:xfrm>
            <a:off x="900113" y="9893270"/>
            <a:ext cx="934666" cy="420718"/>
          </a:xfrm>
          <a:prstGeom prst="rect">
            <a:avLst/>
          </a:prstGeom>
          <a:noFill/>
        </p:spPr>
        <p:txBody>
          <a:bodyPr vert="horz" wrap="none" lIns="108000" tIns="36000" rIns="108000" bIns="108000" rtlCol="0" anchor="t"/>
          <a:lstStyle>
            <a:lvl1pPr algn="l">
              <a:defRPr sz="2400" b="1">
                <a:solidFill>
                  <a:schemeClr val="bg1"/>
                </a:solidFill>
                <a:latin typeface="ABeeZee" pitchFamily="2" charset="0"/>
              </a:defRPr>
            </a:lvl1pPr>
          </a:lstStyle>
          <a:p>
            <a:fld id="{018D797C-F782-44CD-8418-4F83610C07DD}" type="slidenum">
              <a:rPr lang="de-DE" smtClean="0"/>
              <a:pPr/>
              <a:t>‹Nr.›</a:t>
            </a:fld>
            <a:endParaRPr lang="de-DE" dirty="0"/>
          </a:p>
        </p:txBody>
      </p:sp>
      <p:sp>
        <p:nvSpPr>
          <p:cNvPr id="19" name="Titel 18">
            <a:extLst>
              <a:ext uri="{FF2B5EF4-FFF2-40B4-BE49-F238E27FC236}">
                <a16:creationId xmlns:a16="http://schemas.microsoft.com/office/drawing/2014/main" id="{2DC1E318-C431-5FD4-6505-0A070324F4BD}"/>
              </a:ext>
            </a:extLst>
          </p:cNvPr>
          <p:cNvSpPr>
            <a:spLocks noGrp="1"/>
          </p:cNvSpPr>
          <p:nvPr>
            <p:ph type="title"/>
          </p:nvPr>
        </p:nvSpPr>
        <p:spPr>
          <a:xfrm>
            <a:off x="900113" y="377825"/>
            <a:ext cx="4712607" cy="431799"/>
          </a:xfrm>
          <a:prstGeom prst="rect">
            <a:avLst/>
          </a:prstGeom>
        </p:spPr>
        <p:txBody>
          <a:bodyPr lIns="108000" tIns="72000" rIns="108000" bIns="36000" anchor="t"/>
          <a:lstStyle/>
          <a:p>
            <a:r>
              <a:rPr lang="de-DE" dirty="0"/>
              <a:t>Mastertitelformat bearbeiten</a:t>
            </a:r>
          </a:p>
        </p:txBody>
      </p:sp>
      <p:sp>
        <p:nvSpPr>
          <p:cNvPr id="20" name="Textfeld 19">
            <a:extLst>
              <a:ext uri="{FF2B5EF4-FFF2-40B4-BE49-F238E27FC236}">
                <a16:creationId xmlns:a16="http://schemas.microsoft.com/office/drawing/2014/main" id="{C7B05E71-956E-64C3-FCA3-E983E55A0E32}"/>
              </a:ext>
            </a:extLst>
          </p:cNvPr>
          <p:cNvSpPr txBox="1"/>
          <p:nvPr userDrawn="1"/>
        </p:nvSpPr>
        <p:spPr>
          <a:xfrm>
            <a:off x="2665956" y="9880295"/>
            <a:ext cx="2236510" cy="430887"/>
          </a:xfrm>
          <a:prstGeom prst="rect">
            <a:avLst/>
          </a:prstGeom>
          <a:noFill/>
        </p:spPr>
        <p:txBody>
          <a:bodyPr wrap="none" rtlCol="0">
            <a:spAutoFit/>
          </a:bodyPr>
          <a:lstStyle/>
          <a:p>
            <a:pPr marL="0" marR="0" lvl="0" indent="0" algn="ctr" defTabSz="446593" rtl="0" eaLnBrk="1" fontAlgn="auto" latinLnBrk="0" hangingPunct="1">
              <a:lnSpc>
                <a:spcPct val="100000"/>
              </a:lnSpc>
              <a:spcBef>
                <a:spcPts val="0"/>
              </a:spcBef>
              <a:spcAft>
                <a:spcPts val="0"/>
              </a:spcAft>
              <a:buClrTx/>
              <a:buSzTx/>
              <a:buFontTx/>
              <a:buNone/>
              <a:tabLst/>
              <a:defRPr/>
            </a:pPr>
            <a:r>
              <a:rPr lang="de-DE" sz="1100" dirty="0">
                <a:solidFill>
                  <a:schemeClr val="bg1"/>
                </a:solidFill>
                <a:latin typeface="ABeeZee" pitchFamily="2" charset="0"/>
              </a:rPr>
              <a:t>OER-Camp 2026 * CC BY-SA</a:t>
            </a:r>
          </a:p>
          <a:p>
            <a:pPr marL="0" marR="0" lvl="0" indent="0" algn="ctr" defTabSz="446593" rtl="0" eaLnBrk="1" fontAlgn="auto" latinLnBrk="0" hangingPunct="1">
              <a:lnSpc>
                <a:spcPct val="100000"/>
              </a:lnSpc>
              <a:spcBef>
                <a:spcPts val="0"/>
              </a:spcBef>
              <a:spcAft>
                <a:spcPts val="0"/>
              </a:spcAft>
              <a:buClrTx/>
              <a:buSzTx/>
              <a:buFontTx/>
              <a:buNone/>
              <a:tabLst/>
              <a:defRPr/>
            </a:pPr>
            <a:r>
              <a:rPr lang="de-DE" sz="1100" dirty="0">
                <a:solidFill>
                  <a:schemeClr val="bg1"/>
                </a:solidFill>
                <a:latin typeface="ABeeZee" pitchFamily="2" charset="0"/>
              </a:rPr>
              <a:t>Rainer Kügele, KGN Neuenburg</a:t>
            </a:r>
          </a:p>
        </p:txBody>
      </p:sp>
    </p:spTree>
    <p:extLst>
      <p:ext uri="{BB962C8B-B14F-4D97-AF65-F5344CB8AC3E}">
        <p14:creationId xmlns:p14="http://schemas.microsoft.com/office/powerpoint/2010/main" val="225511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8C8B4FC-4A95-7B53-0C55-3EB26CC1B940}"/>
              </a:ext>
            </a:extLst>
          </p:cNvPr>
          <p:cNvSpPr>
            <a:spLocks noGrp="1"/>
          </p:cNvSpPr>
          <p:nvPr>
            <p:ph idx="1"/>
          </p:nvPr>
        </p:nvSpPr>
        <p:spPr>
          <a:xfrm>
            <a:off x="900113" y="989014"/>
            <a:ext cx="5759450" cy="8713786"/>
          </a:xfrm>
          <a:prstGeom prst="rect">
            <a:avLst/>
          </a:prstGeom>
        </p:spPr>
        <p:txBody>
          <a:bodyPr tIns="90000" bIns="90000">
            <a:normAutofit/>
          </a:bodyPr>
          <a:lstStyle>
            <a:lvl1pPr marL="0" indent="0">
              <a:buNone/>
              <a:defRPr sz="1100"/>
            </a:lvl1pPr>
          </a:lstStyle>
          <a:p>
            <a:pPr lvl="0"/>
            <a:endParaRPr lang="de-DE" dirty="0"/>
          </a:p>
        </p:txBody>
      </p:sp>
      <p:sp>
        <p:nvSpPr>
          <p:cNvPr id="5" name="Fußzeilenplatzhalter 4">
            <a:extLst>
              <a:ext uri="{FF2B5EF4-FFF2-40B4-BE49-F238E27FC236}">
                <a16:creationId xmlns:a16="http://schemas.microsoft.com/office/drawing/2014/main" id="{92A23E3D-3ACC-7A2B-D913-09EFB463ED3B}"/>
              </a:ext>
            </a:extLst>
          </p:cNvPr>
          <p:cNvSpPr>
            <a:spLocks noGrp="1"/>
          </p:cNvSpPr>
          <p:nvPr>
            <p:ph type="ftr" sz="quarter" idx="11"/>
          </p:nvPr>
        </p:nvSpPr>
        <p:spPr>
          <a:xfrm>
            <a:off x="908176" y="9882188"/>
            <a:ext cx="4608263" cy="431800"/>
          </a:xfrm>
          <a:prstGeom prst="rect">
            <a:avLst/>
          </a:prstGeom>
        </p:spPr>
        <p:txBody>
          <a:bodyPr lIns="108000" tIns="72000" rIns="108000" bIns="108000"/>
          <a:lstStyle>
            <a:lvl1pPr algn="l">
              <a:spcBef>
                <a:spcPts val="0"/>
              </a:spcBef>
              <a:spcAft>
                <a:spcPts val="100"/>
              </a:spcAft>
              <a:defRPr sz="900">
                <a:solidFill>
                  <a:schemeClr val="bg1"/>
                </a:solidFill>
                <a:latin typeface="ABeeZee" pitchFamily="2" charset="0"/>
              </a:defRPr>
            </a:lvl1pPr>
          </a:lstStyle>
          <a:p>
            <a:endParaRPr lang="de-DE" dirty="0"/>
          </a:p>
        </p:txBody>
      </p:sp>
      <p:cxnSp>
        <p:nvCxnSpPr>
          <p:cNvPr id="12" name="Gerader Verbinder 11">
            <a:extLst>
              <a:ext uri="{FF2B5EF4-FFF2-40B4-BE49-F238E27FC236}">
                <a16:creationId xmlns:a16="http://schemas.microsoft.com/office/drawing/2014/main" id="{2FAACB6F-E10A-5F8D-AE6C-2A9A37AF9979}"/>
              </a:ext>
            </a:extLst>
          </p:cNvPr>
          <p:cNvCxnSpPr>
            <a:cxnSpLocks/>
          </p:cNvCxnSpPr>
          <p:nvPr userDrawn="1"/>
        </p:nvCxnSpPr>
        <p:spPr>
          <a:xfrm flipH="1">
            <a:off x="5614339" y="9828711"/>
            <a:ext cx="130628" cy="50074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651102A6-1BBD-526F-5E79-DA86C6464C3A}"/>
              </a:ext>
            </a:extLst>
          </p:cNvPr>
          <p:cNvCxnSpPr>
            <a:cxnSpLocks/>
          </p:cNvCxnSpPr>
          <p:nvPr userDrawn="1"/>
        </p:nvCxnSpPr>
        <p:spPr>
          <a:xfrm flipH="1">
            <a:off x="1818278" y="358150"/>
            <a:ext cx="130628" cy="50074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liennummernplatzhalter 9">
            <a:extLst>
              <a:ext uri="{FF2B5EF4-FFF2-40B4-BE49-F238E27FC236}">
                <a16:creationId xmlns:a16="http://schemas.microsoft.com/office/drawing/2014/main" id="{F10A79E7-E0FC-E744-BE1E-F51E5711DAA0}"/>
              </a:ext>
            </a:extLst>
          </p:cNvPr>
          <p:cNvSpPr>
            <a:spLocks noGrp="1"/>
          </p:cNvSpPr>
          <p:nvPr>
            <p:ph type="sldNum" sz="quarter" idx="4"/>
          </p:nvPr>
        </p:nvSpPr>
        <p:spPr>
          <a:xfrm>
            <a:off x="5724037" y="9893270"/>
            <a:ext cx="934666" cy="420718"/>
          </a:xfrm>
          <a:prstGeom prst="rect">
            <a:avLst/>
          </a:prstGeom>
          <a:noFill/>
        </p:spPr>
        <p:txBody>
          <a:bodyPr vert="horz" wrap="none" lIns="108000" tIns="36000" rIns="108000" bIns="108000" rtlCol="0" anchor="t"/>
          <a:lstStyle>
            <a:lvl1pPr algn="r">
              <a:defRPr sz="2400" b="1">
                <a:solidFill>
                  <a:schemeClr val="bg1"/>
                </a:solidFill>
                <a:latin typeface="ABeeZee" pitchFamily="2" charset="0"/>
              </a:defRPr>
            </a:lvl1pPr>
          </a:lstStyle>
          <a:p>
            <a:fld id="{018D797C-F782-44CD-8418-4F83610C07DD}" type="slidenum">
              <a:rPr lang="de-DE" smtClean="0"/>
              <a:pPr/>
              <a:t>‹Nr.›</a:t>
            </a:fld>
            <a:endParaRPr lang="de-DE" dirty="0"/>
          </a:p>
        </p:txBody>
      </p:sp>
      <p:sp>
        <p:nvSpPr>
          <p:cNvPr id="19" name="Titel 18">
            <a:extLst>
              <a:ext uri="{FF2B5EF4-FFF2-40B4-BE49-F238E27FC236}">
                <a16:creationId xmlns:a16="http://schemas.microsoft.com/office/drawing/2014/main" id="{2DC1E318-C431-5FD4-6505-0A070324F4BD}"/>
              </a:ext>
            </a:extLst>
          </p:cNvPr>
          <p:cNvSpPr>
            <a:spLocks noGrp="1"/>
          </p:cNvSpPr>
          <p:nvPr>
            <p:ph type="title"/>
          </p:nvPr>
        </p:nvSpPr>
        <p:spPr>
          <a:xfrm>
            <a:off x="900113" y="377825"/>
            <a:ext cx="5754664" cy="431799"/>
          </a:xfrm>
          <a:prstGeom prst="rect">
            <a:avLst/>
          </a:prstGeom>
        </p:spPr>
        <p:txBody>
          <a:bodyPr lIns="108000" tIns="72000" rIns="108000" bIns="36000" anchor="t"/>
          <a:lstStyle>
            <a:lvl1pPr algn="r">
              <a:defRPr/>
            </a:lvl1pPr>
          </a:lstStyle>
          <a:p>
            <a:r>
              <a:rPr lang="de-DE" dirty="0"/>
              <a:t>Mastertitelformat bearbeiten</a:t>
            </a:r>
          </a:p>
        </p:txBody>
      </p:sp>
      <p:sp>
        <p:nvSpPr>
          <p:cNvPr id="4" name="Textfeld 3">
            <a:extLst>
              <a:ext uri="{FF2B5EF4-FFF2-40B4-BE49-F238E27FC236}">
                <a16:creationId xmlns:a16="http://schemas.microsoft.com/office/drawing/2014/main" id="{1BDAD762-8E64-87E1-0E93-71E70B40E742}"/>
              </a:ext>
            </a:extLst>
          </p:cNvPr>
          <p:cNvSpPr txBox="1"/>
          <p:nvPr userDrawn="1"/>
        </p:nvSpPr>
        <p:spPr>
          <a:xfrm>
            <a:off x="2665955" y="9880295"/>
            <a:ext cx="2236510" cy="430887"/>
          </a:xfrm>
          <a:prstGeom prst="rect">
            <a:avLst/>
          </a:prstGeom>
          <a:noFill/>
        </p:spPr>
        <p:txBody>
          <a:bodyPr wrap="none" rtlCol="0">
            <a:spAutoFit/>
          </a:bodyPr>
          <a:lstStyle/>
          <a:p>
            <a:pPr marL="0" marR="0" lvl="0" indent="0" algn="ctr" defTabSz="446593" rtl="0" eaLnBrk="1" fontAlgn="auto" latinLnBrk="0" hangingPunct="1">
              <a:lnSpc>
                <a:spcPct val="100000"/>
              </a:lnSpc>
              <a:spcBef>
                <a:spcPts val="0"/>
              </a:spcBef>
              <a:spcAft>
                <a:spcPts val="0"/>
              </a:spcAft>
              <a:buClrTx/>
              <a:buSzTx/>
              <a:buFontTx/>
              <a:buNone/>
              <a:tabLst/>
              <a:defRPr/>
            </a:pPr>
            <a:r>
              <a:rPr lang="de-DE" sz="1100" dirty="0">
                <a:solidFill>
                  <a:schemeClr val="bg1"/>
                </a:solidFill>
                <a:latin typeface="ABeeZee" pitchFamily="2" charset="0"/>
              </a:rPr>
              <a:t>OER-Camp 2026 * CC BY-SA</a:t>
            </a:r>
          </a:p>
          <a:p>
            <a:pPr marL="0" marR="0" lvl="0" indent="0" algn="ctr" defTabSz="446593" rtl="0" eaLnBrk="1" fontAlgn="auto" latinLnBrk="0" hangingPunct="1">
              <a:lnSpc>
                <a:spcPct val="100000"/>
              </a:lnSpc>
              <a:spcBef>
                <a:spcPts val="0"/>
              </a:spcBef>
              <a:spcAft>
                <a:spcPts val="0"/>
              </a:spcAft>
              <a:buClrTx/>
              <a:buSzTx/>
              <a:buFontTx/>
              <a:buNone/>
              <a:tabLst/>
              <a:defRPr/>
            </a:pPr>
            <a:r>
              <a:rPr lang="de-DE" sz="1100" dirty="0">
                <a:solidFill>
                  <a:schemeClr val="bg1"/>
                </a:solidFill>
                <a:latin typeface="ABeeZee" pitchFamily="2" charset="0"/>
              </a:rPr>
              <a:t>Rainer Kügele, KGN Neuenburg</a:t>
            </a:r>
          </a:p>
        </p:txBody>
      </p:sp>
    </p:spTree>
    <p:extLst>
      <p:ext uri="{BB962C8B-B14F-4D97-AF65-F5344CB8AC3E}">
        <p14:creationId xmlns:p14="http://schemas.microsoft.com/office/powerpoint/2010/main" val="17077664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platzhalter 8">
            <a:extLst>
              <a:ext uri="{FF2B5EF4-FFF2-40B4-BE49-F238E27FC236}">
                <a16:creationId xmlns:a16="http://schemas.microsoft.com/office/drawing/2014/main" id="{6F4D6E7D-8BFD-055E-DEDA-74415DE6A6E9}"/>
              </a:ext>
            </a:extLst>
          </p:cNvPr>
          <p:cNvSpPr>
            <a:spLocks noGrp="1"/>
          </p:cNvSpPr>
          <p:nvPr>
            <p:ph type="body" idx="1"/>
          </p:nvPr>
        </p:nvSpPr>
        <p:spPr>
          <a:xfrm>
            <a:off x="900113" y="989013"/>
            <a:ext cx="5759450" cy="871378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Rechteck 2">
            <a:extLst>
              <a:ext uri="{FF2B5EF4-FFF2-40B4-BE49-F238E27FC236}">
                <a16:creationId xmlns:a16="http://schemas.microsoft.com/office/drawing/2014/main" id="{9532E170-D6FD-C712-C662-7DD6A4F5C330}"/>
              </a:ext>
            </a:extLst>
          </p:cNvPr>
          <p:cNvSpPr/>
          <p:nvPr userDrawn="1"/>
        </p:nvSpPr>
        <p:spPr>
          <a:xfrm>
            <a:off x="900113" y="377825"/>
            <a:ext cx="5759450" cy="432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758"/>
          </a:p>
        </p:txBody>
      </p:sp>
      <p:sp>
        <p:nvSpPr>
          <p:cNvPr id="16" name="Rechteck 15">
            <a:extLst>
              <a:ext uri="{FF2B5EF4-FFF2-40B4-BE49-F238E27FC236}">
                <a16:creationId xmlns:a16="http://schemas.microsoft.com/office/drawing/2014/main" id="{E5EE85AD-000D-8AC2-0154-265703DEA0F6}"/>
              </a:ext>
            </a:extLst>
          </p:cNvPr>
          <p:cNvSpPr/>
          <p:nvPr userDrawn="1"/>
        </p:nvSpPr>
        <p:spPr>
          <a:xfrm>
            <a:off x="900113" y="9882188"/>
            <a:ext cx="5759450" cy="432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758"/>
          </a:p>
        </p:txBody>
      </p:sp>
    </p:spTree>
    <p:extLst>
      <p:ext uri="{BB962C8B-B14F-4D97-AF65-F5344CB8AC3E}">
        <p14:creationId xmlns:p14="http://schemas.microsoft.com/office/powerpoint/2010/main" val="66003608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71" r:id="rId3"/>
  </p:sldLayoutIdLst>
  <p:hf hdr="0" ftr="0" dt="0"/>
  <p:txStyles>
    <p:titleStyle>
      <a:lvl1pPr algn="l" defTabSz="914400" rtl="0" eaLnBrk="1" latinLnBrk="0" hangingPunct="1">
        <a:lnSpc>
          <a:spcPct val="90000"/>
        </a:lnSpc>
        <a:spcBef>
          <a:spcPct val="0"/>
        </a:spcBef>
        <a:buNone/>
        <a:defRPr sz="2400" b="1" kern="1200">
          <a:solidFill>
            <a:schemeClr val="bg1"/>
          </a:solidFill>
          <a:latin typeface="ABeeZee" pitchFamily="2" charset="0"/>
          <a:ea typeface="+mj-ea"/>
          <a:cs typeface="+mj-cs"/>
        </a:defRPr>
      </a:lvl1pPr>
    </p:titleStyle>
    <p:bodyStyle>
      <a:lvl1pPr marL="228600" indent="-228600" algn="l" defTabSz="914400" rtl="0" eaLnBrk="1" latinLnBrk="0" hangingPunct="1">
        <a:lnSpc>
          <a:spcPct val="120000"/>
        </a:lnSpc>
        <a:spcBef>
          <a:spcPts val="0"/>
        </a:spcBef>
        <a:spcAft>
          <a:spcPts val="600"/>
        </a:spcAft>
        <a:buFont typeface="Arial" panose="020B0604020202020204" pitchFamily="34" charset="0"/>
        <a:buChar char="•"/>
        <a:defRPr sz="2400" kern="1200">
          <a:solidFill>
            <a:schemeClr val="tx1"/>
          </a:solidFill>
          <a:latin typeface="ABeeZee" pitchFamily="2" charset="0"/>
          <a:ea typeface="+mn-ea"/>
          <a:cs typeface="+mn-cs"/>
        </a:defRPr>
      </a:lvl1pPr>
      <a:lvl2pPr marL="685800" indent="-228600" algn="l" defTabSz="914400" rtl="0" eaLnBrk="1" latinLnBrk="0" hangingPunct="1">
        <a:lnSpc>
          <a:spcPct val="120000"/>
        </a:lnSpc>
        <a:spcBef>
          <a:spcPts val="0"/>
        </a:spcBef>
        <a:spcAft>
          <a:spcPts val="600"/>
        </a:spcAft>
        <a:buFont typeface="Arial" panose="020B0604020202020204" pitchFamily="34" charset="0"/>
        <a:buChar char="•"/>
        <a:defRPr sz="2000" kern="1200">
          <a:solidFill>
            <a:schemeClr val="tx1"/>
          </a:solidFill>
          <a:latin typeface="ABeeZee" pitchFamily="2" charset="0"/>
          <a:ea typeface="+mn-ea"/>
          <a:cs typeface="+mn-cs"/>
        </a:defRPr>
      </a:lvl2pPr>
      <a:lvl3pPr marL="1143000" indent="-228600" algn="l" defTabSz="914400" rtl="0" eaLnBrk="1" latinLnBrk="0" hangingPunct="1">
        <a:lnSpc>
          <a:spcPct val="120000"/>
        </a:lnSpc>
        <a:spcBef>
          <a:spcPts val="0"/>
        </a:spcBef>
        <a:spcAft>
          <a:spcPts val="600"/>
        </a:spcAft>
        <a:buFont typeface="Arial" panose="020B0604020202020204" pitchFamily="34" charset="0"/>
        <a:buChar char="•"/>
        <a:defRPr sz="1100" kern="1200">
          <a:solidFill>
            <a:schemeClr val="tx1"/>
          </a:solidFill>
          <a:latin typeface="ABeeZee" pitchFamily="2" charset="0"/>
          <a:ea typeface="+mn-ea"/>
          <a:cs typeface="+mn-cs"/>
        </a:defRPr>
      </a:lvl3pPr>
      <a:lvl4pPr marL="1600200" indent="-228600" algn="l" defTabSz="914400" rtl="0" eaLnBrk="1" latinLnBrk="0" hangingPunct="1">
        <a:lnSpc>
          <a:spcPct val="120000"/>
        </a:lnSpc>
        <a:spcBef>
          <a:spcPts val="0"/>
        </a:spcBef>
        <a:spcAft>
          <a:spcPts val="600"/>
        </a:spcAft>
        <a:buFont typeface="Arial" panose="020B0604020202020204" pitchFamily="34" charset="0"/>
        <a:buChar char="•"/>
        <a:defRPr sz="1100" kern="1200">
          <a:solidFill>
            <a:schemeClr val="tx1"/>
          </a:solidFill>
          <a:latin typeface="ABeeZee" pitchFamily="2" charset="0"/>
          <a:ea typeface="+mn-ea"/>
          <a:cs typeface="+mn-cs"/>
        </a:defRPr>
      </a:lvl4pPr>
      <a:lvl5pPr marL="2057400" indent="-228600" algn="l" defTabSz="914400" rtl="0" eaLnBrk="1" latinLnBrk="0" hangingPunct="1">
        <a:lnSpc>
          <a:spcPct val="120000"/>
        </a:lnSpc>
        <a:spcBef>
          <a:spcPts val="0"/>
        </a:spcBef>
        <a:spcAft>
          <a:spcPts val="600"/>
        </a:spcAft>
        <a:buFont typeface="Arial" panose="020B0604020202020204" pitchFamily="34" charset="0"/>
        <a:buChar char="•"/>
        <a:defRPr sz="11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23" userDrawn="1">
          <p15:clr>
            <a:srgbClr val="F26B43"/>
          </p15:clr>
        </p15:guide>
        <p15:guide id="2" pos="2437" userDrawn="1">
          <p15:clr>
            <a:srgbClr val="F26B43"/>
          </p15:clr>
        </p15:guide>
        <p15:guide id="4" pos="567" userDrawn="1">
          <p15:clr>
            <a:srgbClr val="F26B43"/>
          </p15:clr>
        </p15:guide>
        <p15:guide id="5" orient="horz" pos="238" userDrawn="1">
          <p15:clr>
            <a:srgbClr val="F26B43"/>
          </p15:clr>
        </p15:guide>
        <p15:guide id="6" orient="horz" pos="6225" userDrawn="1">
          <p15:clr>
            <a:srgbClr val="F26B43"/>
          </p15:clr>
        </p15:guide>
        <p15:guide id="7" orient="horz" pos="510" userDrawn="1">
          <p15:clr>
            <a:srgbClr val="F26B43"/>
          </p15:clr>
        </p15:guide>
        <p15:guide id="9" orient="horz" pos="877" userDrawn="1">
          <p15:clr>
            <a:srgbClr val="F26B43"/>
          </p15:clr>
        </p15:guide>
        <p15:guide id="10" orient="horz" pos="6497" userDrawn="1">
          <p15:clr>
            <a:srgbClr val="F26B43"/>
          </p15:clr>
        </p15:guide>
        <p15:guide id="12" pos="4195" userDrawn="1">
          <p15:clr>
            <a:srgbClr val="F26B43"/>
          </p15:clr>
        </p15:guide>
        <p15:guide id="13" pos="2325" userDrawn="1">
          <p15:clr>
            <a:srgbClr val="F26B43"/>
          </p15:clr>
        </p15:guide>
        <p15:guide id="14" pos="2381" userDrawn="1">
          <p15:clr>
            <a:srgbClr val="F26B43"/>
          </p15:clr>
        </p15:guide>
        <p15:guide id="15" orient="horz" pos="6112" userDrawn="1">
          <p15:clr>
            <a:srgbClr val="F26B43"/>
          </p15:clr>
        </p15:guide>
        <p15:guide id="16" orient="horz" pos="3310" userDrawn="1">
          <p15:clr>
            <a:srgbClr val="F26B43"/>
          </p15:clr>
        </p15:guide>
        <p15:guide id="17" orient="horz" pos="3423" userDrawn="1">
          <p15:clr>
            <a:srgbClr val="F26B43"/>
          </p15:clr>
        </p15:guide>
        <p15:guide id="18" orient="horz" pos="3367" userDrawn="1">
          <p15:clr>
            <a:srgbClr val="F26B43"/>
          </p15:clr>
        </p15:guide>
        <p15:guide id="19" pos="3515" userDrawn="1">
          <p15:clr>
            <a:srgbClr val="F26B43"/>
          </p15:clr>
        </p15:guide>
        <p15:guide id="20" orient="horz" pos="986" userDrawn="1">
          <p15:clr>
            <a:srgbClr val="F26B43"/>
          </p15:clr>
        </p15:guide>
        <p15:guide id="21" pos="124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DFC05606-3894-40AD-F0E4-83D157A12F42}"/>
              </a:ext>
            </a:extLst>
          </p:cNvPr>
          <p:cNvPicPr>
            <a:picLocks noChangeAspect="1"/>
          </p:cNvPicPr>
          <p:nvPr/>
        </p:nvPicPr>
        <p:blipFill>
          <a:blip r:embed="rId2">
            <a:extLst>
              <a:ext uri="{28A0092B-C50C-407E-A947-70E740481C1C}">
                <a14:useLocalDpi xmlns:a14="http://schemas.microsoft.com/office/drawing/2010/main" val="0"/>
              </a:ext>
            </a:extLst>
          </a:blip>
          <a:srcRect l="4594" r="4594"/>
          <a:stretch/>
        </p:blipFill>
        <p:spPr>
          <a:xfrm>
            <a:off x="900110" y="535863"/>
            <a:ext cx="5759453" cy="9346326"/>
          </a:xfrm>
          <a:custGeom>
            <a:avLst/>
            <a:gdLst>
              <a:gd name="csX0" fmla="*/ 0 w 5759453"/>
              <a:gd name="csY0" fmla="*/ 0 h 9346326"/>
              <a:gd name="csX1" fmla="*/ 639939 w 5759453"/>
              <a:gd name="csY1" fmla="*/ 0 h 9346326"/>
              <a:gd name="csX2" fmla="*/ 1164689 w 5759453"/>
              <a:gd name="csY2" fmla="*/ 0 h 9346326"/>
              <a:gd name="csX3" fmla="*/ 1804629 w 5759453"/>
              <a:gd name="csY3" fmla="*/ 0 h 9346326"/>
              <a:gd name="csX4" fmla="*/ 2444568 w 5759453"/>
              <a:gd name="csY4" fmla="*/ 0 h 9346326"/>
              <a:gd name="csX5" fmla="*/ 2969318 w 5759453"/>
              <a:gd name="csY5" fmla="*/ 0 h 9346326"/>
              <a:gd name="csX6" fmla="*/ 3666852 w 5759453"/>
              <a:gd name="csY6" fmla="*/ 0 h 9346326"/>
              <a:gd name="csX7" fmla="*/ 4249196 w 5759453"/>
              <a:gd name="csY7" fmla="*/ 0 h 9346326"/>
              <a:gd name="csX8" fmla="*/ 4716352 w 5759453"/>
              <a:gd name="csY8" fmla="*/ 0 h 9346326"/>
              <a:gd name="csX9" fmla="*/ 5759453 w 5759453"/>
              <a:gd name="csY9" fmla="*/ 0 h 9346326"/>
              <a:gd name="csX10" fmla="*/ 5759453 w 5759453"/>
              <a:gd name="csY10" fmla="*/ 761058 h 9346326"/>
              <a:gd name="csX11" fmla="*/ 5759453 w 5759453"/>
              <a:gd name="csY11" fmla="*/ 1615579 h 9346326"/>
              <a:gd name="csX12" fmla="*/ 5759453 w 5759453"/>
              <a:gd name="csY12" fmla="*/ 2096247 h 9346326"/>
              <a:gd name="csX13" fmla="*/ 5759453 w 5759453"/>
              <a:gd name="csY13" fmla="*/ 2670379 h 9346326"/>
              <a:gd name="csX14" fmla="*/ 5759453 w 5759453"/>
              <a:gd name="csY14" fmla="*/ 3244510 h 9346326"/>
              <a:gd name="csX15" fmla="*/ 5759453 w 5759453"/>
              <a:gd name="csY15" fmla="*/ 3818642 h 9346326"/>
              <a:gd name="csX16" fmla="*/ 5759453 w 5759453"/>
              <a:gd name="csY16" fmla="*/ 4486236 h 9346326"/>
              <a:gd name="csX17" fmla="*/ 5759453 w 5759453"/>
              <a:gd name="csY17" fmla="*/ 5153831 h 9346326"/>
              <a:gd name="csX18" fmla="*/ 5759453 w 5759453"/>
              <a:gd name="csY18" fmla="*/ 5914889 h 9346326"/>
              <a:gd name="csX19" fmla="*/ 5759453 w 5759453"/>
              <a:gd name="csY19" fmla="*/ 6769410 h 9346326"/>
              <a:gd name="csX20" fmla="*/ 5759453 w 5759453"/>
              <a:gd name="csY20" fmla="*/ 7530468 h 9346326"/>
              <a:gd name="csX21" fmla="*/ 5759453 w 5759453"/>
              <a:gd name="csY21" fmla="*/ 8384990 h 9346326"/>
              <a:gd name="csX22" fmla="*/ 5759453 w 5759453"/>
              <a:gd name="csY22" fmla="*/ 9346326 h 9346326"/>
              <a:gd name="csX23" fmla="*/ 5004325 w 5759453"/>
              <a:gd name="csY23" fmla="*/ 9346326 h 9346326"/>
              <a:gd name="csX24" fmla="*/ 4364385 w 5759453"/>
              <a:gd name="csY24" fmla="*/ 9346326 h 9346326"/>
              <a:gd name="csX25" fmla="*/ 3782041 w 5759453"/>
              <a:gd name="csY25" fmla="*/ 9346326 h 9346326"/>
              <a:gd name="csX26" fmla="*/ 3314885 w 5759453"/>
              <a:gd name="csY26" fmla="*/ 9346326 h 9346326"/>
              <a:gd name="csX27" fmla="*/ 2559757 w 5759453"/>
              <a:gd name="csY27" fmla="*/ 9346326 h 9346326"/>
              <a:gd name="csX28" fmla="*/ 1804629 w 5759453"/>
              <a:gd name="csY28" fmla="*/ 9346326 h 9346326"/>
              <a:gd name="csX29" fmla="*/ 1164689 w 5759453"/>
              <a:gd name="csY29" fmla="*/ 9346326 h 9346326"/>
              <a:gd name="csX30" fmla="*/ 0 w 5759453"/>
              <a:gd name="csY30" fmla="*/ 9346326 h 9346326"/>
              <a:gd name="csX31" fmla="*/ 0 w 5759453"/>
              <a:gd name="csY31" fmla="*/ 8865658 h 9346326"/>
              <a:gd name="csX32" fmla="*/ 0 w 5759453"/>
              <a:gd name="csY32" fmla="*/ 8011137 h 9346326"/>
              <a:gd name="csX33" fmla="*/ 0 w 5759453"/>
              <a:gd name="csY33" fmla="*/ 7437005 h 9346326"/>
              <a:gd name="csX34" fmla="*/ 0 w 5759453"/>
              <a:gd name="csY34" fmla="*/ 6582484 h 9346326"/>
              <a:gd name="csX35" fmla="*/ 0 w 5759453"/>
              <a:gd name="csY35" fmla="*/ 5914889 h 9346326"/>
              <a:gd name="csX36" fmla="*/ 0 w 5759453"/>
              <a:gd name="csY36" fmla="*/ 5153831 h 9346326"/>
              <a:gd name="csX37" fmla="*/ 0 w 5759453"/>
              <a:gd name="csY37" fmla="*/ 4673163 h 9346326"/>
              <a:gd name="csX38" fmla="*/ 0 w 5759453"/>
              <a:gd name="csY38" fmla="*/ 4099032 h 9346326"/>
              <a:gd name="csX39" fmla="*/ 0 w 5759453"/>
              <a:gd name="csY39" fmla="*/ 3711827 h 9346326"/>
              <a:gd name="csX40" fmla="*/ 0 w 5759453"/>
              <a:gd name="csY40" fmla="*/ 3324622 h 9346326"/>
              <a:gd name="csX41" fmla="*/ 0 w 5759453"/>
              <a:gd name="csY41" fmla="*/ 2657027 h 9346326"/>
              <a:gd name="csX42" fmla="*/ 0 w 5759453"/>
              <a:gd name="csY42" fmla="*/ 2176359 h 9346326"/>
              <a:gd name="csX43" fmla="*/ 0 w 5759453"/>
              <a:gd name="csY43" fmla="*/ 1695691 h 9346326"/>
              <a:gd name="csX44" fmla="*/ 0 w 5759453"/>
              <a:gd name="csY44" fmla="*/ 1028096 h 9346326"/>
              <a:gd name="csX45" fmla="*/ 0 w 5759453"/>
              <a:gd name="csY45" fmla="*/ 0 h 9346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759453" h="9346326" fill="none" extrusionOk="0">
                <a:moveTo>
                  <a:pt x="0" y="0"/>
                </a:moveTo>
                <a:cubicBezTo>
                  <a:pt x="222948" y="31265"/>
                  <a:pt x="492229" y="8370"/>
                  <a:pt x="639939" y="0"/>
                </a:cubicBezTo>
                <a:cubicBezTo>
                  <a:pt x="787649" y="-8370"/>
                  <a:pt x="1003800" y="9397"/>
                  <a:pt x="1164689" y="0"/>
                </a:cubicBezTo>
                <a:cubicBezTo>
                  <a:pt x="1325578" y="-9397"/>
                  <a:pt x="1675100" y="-17946"/>
                  <a:pt x="1804629" y="0"/>
                </a:cubicBezTo>
                <a:cubicBezTo>
                  <a:pt x="1934158" y="17946"/>
                  <a:pt x="2228414" y="30258"/>
                  <a:pt x="2444568" y="0"/>
                </a:cubicBezTo>
                <a:cubicBezTo>
                  <a:pt x="2660722" y="-30258"/>
                  <a:pt x="2802249" y="18377"/>
                  <a:pt x="2969318" y="0"/>
                </a:cubicBezTo>
                <a:cubicBezTo>
                  <a:pt x="3136387" y="-18377"/>
                  <a:pt x="3386290" y="-11690"/>
                  <a:pt x="3666852" y="0"/>
                </a:cubicBezTo>
                <a:cubicBezTo>
                  <a:pt x="3947414" y="11690"/>
                  <a:pt x="4026362" y="-22435"/>
                  <a:pt x="4249196" y="0"/>
                </a:cubicBezTo>
                <a:cubicBezTo>
                  <a:pt x="4472030" y="22435"/>
                  <a:pt x="4484029" y="12390"/>
                  <a:pt x="4716352" y="0"/>
                </a:cubicBezTo>
                <a:cubicBezTo>
                  <a:pt x="4948675" y="-12390"/>
                  <a:pt x="5382541" y="-24866"/>
                  <a:pt x="5759453" y="0"/>
                </a:cubicBezTo>
                <a:cubicBezTo>
                  <a:pt x="5725475" y="290830"/>
                  <a:pt x="5795065" y="398440"/>
                  <a:pt x="5759453" y="761058"/>
                </a:cubicBezTo>
                <a:cubicBezTo>
                  <a:pt x="5723841" y="1123676"/>
                  <a:pt x="5768339" y="1383830"/>
                  <a:pt x="5759453" y="1615579"/>
                </a:cubicBezTo>
                <a:cubicBezTo>
                  <a:pt x="5750567" y="1847328"/>
                  <a:pt x="5770297" y="1865648"/>
                  <a:pt x="5759453" y="2096247"/>
                </a:cubicBezTo>
                <a:cubicBezTo>
                  <a:pt x="5748609" y="2326846"/>
                  <a:pt x="5756225" y="2405150"/>
                  <a:pt x="5759453" y="2670379"/>
                </a:cubicBezTo>
                <a:cubicBezTo>
                  <a:pt x="5762681" y="2935608"/>
                  <a:pt x="5762210" y="3025604"/>
                  <a:pt x="5759453" y="3244510"/>
                </a:cubicBezTo>
                <a:cubicBezTo>
                  <a:pt x="5756696" y="3463416"/>
                  <a:pt x="5756417" y="3626322"/>
                  <a:pt x="5759453" y="3818642"/>
                </a:cubicBezTo>
                <a:cubicBezTo>
                  <a:pt x="5762489" y="4010962"/>
                  <a:pt x="5764985" y="4238526"/>
                  <a:pt x="5759453" y="4486236"/>
                </a:cubicBezTo>
                <a:cubicBezTo>
                  <a:pt x="5753921" y="4733946"/>
                  <a:pt x="5744878" y="4850232"/>
                  <a:pt x="5759453" y="5153831"/>
                </a:cubicBezTo>
                <a:cubicBezTo>
                  <a:pt x="5774028" y="5457430"/>
                  <a:pt x="5790201" y="5740451"/>
                  <a:pt x="5759453" y="5914889"/>
                </a:cubicBezTo>
                <a:cubicBezTo>
                  <a:pt x="5728705" y="6089327"/>
                  <a:pt x="5761338" y="6566759"/>
                  <a:pt x="5759453" y="6769410"/>
                </a:cubicBezTo>
                <a:cubicBezTo>
                  <a:pt x="5757568" y="6972061"/>
                  <a:pt x="5725259" y="7323875"/>
                  <a:pt x="5759453" y="7530468"/>
                </a:cubicBezTo>
                <a:cubicBezTo>
                  <a:pt x="5793647" y="7737061"/>
                  <a:pt x="5762940" y="8184708"/>
                  <a:pt x="5759453" y="8384990"/>
                </a:cubicBezTo>
                <a:cubicBezTo>
                  <a:pt x="5755966" y="8585272"/>
                  <a:pt x="5780421" y="9005911"/>
                  <a:pt x="5759453" y="9346326"/>
                </a:cubicBezTo>
                <a:cubicBezTo>
                  <a:pt x="5587997" y="9366667"/>
                  <a:pt x="5191604" y="9314551"/>
                  <a:pt x="5004325" y="9346326"/>
                </a:cubicBezTo>
                <a:cubicBezTo>
                  <a:pt x="4817046" y="9378101"/>
                  <a:pt x="4658927" y="9320350"/>
                  <a:pt x="4364385" y="9346326"/>
                </a:cubicBezTo>
                <a:cubicBezTo>
                  <a:pt x="4069843" y="9372302"/>
                  <a:pt x="4009289" y="9366022"/>
                  <a:pt x="3782041" y="9346326"/>
                </a:cubicBezTo>
                <a:cubicBezTo>
                  <a:pt x="3554793" y="9326630"/>
                  <a:pt x="3420086" y="9366899"/>
                  <a:pt x="3314885" y="9346326"/>
                </a:cubicBezTo>
                <a:cubicBezTo>
                  <a:pt x="3209684" y="9325753"/>
                  <a:pt x="2918668" y="9311729"/>
                  <a:pt x="2559757" y="9346326"/>
                </a:cubicBezTo>
                <a:cubicBezTo>
                  <a:pt x="2200846" y="9380923"/>
                  <a:pt x="2133383" y="9336888"/>
                  <a:pt x="1804629" y="9346326"/>
                </a:cubicBezTo>
                <a:cubicBezTo>
                  <a:pt x="1475875" y="9355764"/>
                  <a:pt x="1477299" y="9344016"/>
                  <a:pt x="1164689" y="9346326"/>
                </a:cubicBezTo>
                <a:cubicBezTo>
                  <a:pt x="852079" y="9348636"/>
                  <a:pt x="447404" y="9301350"/>
                  <a:pt x="0" y="9346326"/>
                </a:cubicBezTo>
                <a:cubicBezTo>
                  <a:pt x="2535" y="9242268"/>
                  <a:pt x="-17512" y="8962594"/>
                  <a:pt x="0" y="8865658"/>
                </a:cubicBezTo>
                <a:cubicBezTo>
                  <a:pt x="17512" y="8768722"/>
                  <a:pt x="-35301" y="8189916"/>
                  <a:pt x="0" y="8011137"/>
                </a:cubicBezTo>
                <a:cubicBezTo>
                  <a:pt x="35301" y="7832358"/>
                  <a:pt x="-21036" y="7601632"/>
                  <a:pt x="0" y="7437005"/>
                </a:cubicBezTo>
                <a:cubicBezTo>
                  <a:pt x="21036" y="7272378"/>
                  <a:pt x="7806" y="6991182"/>
                  <a:pt x="0" y="6582484"/>
                </a:cubicBezTo>
                <a:cubicBezTo>
                  <a:pt x="-7806" y="6173786"/>
                  <a:pt x="-8175" y="6206211"/>
                  <a:pt x="0" y="5914889"/>
                </a:cubicBezTo>
                <a:cubicBezTo>
                  <a:pt x="8175" y="5623568"/>
                  <a:pt x="7551" y="5359158"/>
                  <a:pt x="0" y="5153831"/>
                </a:cubicBezTo>
                <a:cubicBezTo>
                  <a:pt x="-7551" y="4948504"/>
                  <a:pt x="-22036" y="4819994"/>
                  <a:pt x="0" y="4673163"/>
                </a:cubicBezTo>
                <a:cubicBezTo>
                  <a:pt x="22036" y="4526332"/>
                  <a:pt x="-6052" y="4253020"/>
                  <a:pt x="0" y="4099032"/>
                </a:cubicBezTo>
                <a:cubicBezTo>
                  <a:pt x="6052" y="3945044"/>
                  <a:pt x="-12013" y="3815924"/>
                  <a:pt x="0" y="3711827"/>
                </a:cubicBezTo>
                <a:cubicBezTo>
                  <a:pt x="12013" y="3607730"/>
                  <a:pt x="-6968" y="3517514"/>
                  <a:pt x="0" y="3324622"/>
                </a:cubicBezTo>
                <a:cubicBezTo>
                  <a:pt x="6968" y="3131731"/>
                  <a:pt x="31780" y="2966102"/>
                  <a:pt x="0" y="2657027"/>
                </a:cubicBezTo>
                <a:cubicBezTo>
                  <a:pt x="-31780" y="2347952"/>
                  <a:pt x="18461" y="2331071"/>
                  <a:pt x="0" y="2176359"/>
                </a:cubicBezTo>
                <a:cubicBezTo>
                  <a:pt x="-18461" y="2021647"/>
                  <a:pt x="-12603" y="1932107"/>
                  <a:pt x="0" y="1695691"/>
                </a:cubicBezTo>
                <a:cubicBezTo>
                  <a:pt x="12603" y="1459275"/>
                  <a:pt x="9627" y="1229588"/>
                  <a:pt x="0" y="1028096"/>
                </a:cubicBezTo>
                <a:cubicBezTo>
                  <a:pt x="-9627" y="826604"/>
                  <a:pt x="5616" y="477366"/>
                  <a:pt x="0" y="0"/>
                </a:cubicBezTo>
                <a:close/>
              </a:path>
              <a:path w="5759453" h="9346326" stroke="0" extrusionOk="0">
                <a:moveTo>
                  <a:pt x="0" y="0"/>
                </a:moveTo>
                <a:cubicBezTo>
                  <a:pt x="138173" y="-3225"/>
                  <a:pt x="423975" y="1373"/>
                  <a:pt x="582345" y="0"/>
                </a:cubicBezTo>
                <a:cubicBezTo>
                  <a:pt x="740715" y="-1373"/>
                  <a:pt x="1138490" y="-36015"/>
                  <a:pt x="1337473" y="0"/>
                </a:cubicBezTo>
                <a:cubicBezTo>
                  <a:pt x="1536456" y="36015"/>
                  <a:pt x="1803239" y="477"/>
                  <a:pt x="2092601" y="0"/>
                </a:cubicBezTo>
                <a:cubicBezTo>
                  <a:pt x="2381963" y="-477"/>
                  <a:pt x="2458926" y="2429"/>
                  <a:pt x="2674946" y="0"/>
                </a:cubicBezTo>
                <a:cubicBezTo>
                  <a:pt x="2890967" y="-2429"/>
                  <a:pt x="3011917" y="14168"/>
                  <a:pt x="3142102" y="0"/>
                </a:cubicBezTo>
                <a:cubicBezTo>
                  <a:pt x="3272287" y="-14168"/>
                  <a:pt x="3487080" y="-24145"/>
                  <a:pt x="3782041" y="0"/>
                </a:cubicBezTo>
                <a:cubicBezTo>
                  <a:pt x="4077002" y="24145"/>
                  <a:pt x="4202106" y="23180"/>
                  <a:pt x="4364385" y="0"/>
                </a:cubicBezTo>
                <a:cubicBezTo>
                  <a:pt x="4526664" y="-23180"/>
                  <a:pt x="4668225" y="-7988"/>
                  <a:pt x="4946730" y="0"/>
                </a:cubicBezTo>
                <a:cubicBezTo>
                  <a:pt x="5225236" y="7988"/>
                  <a:pt x="5453271" y="2987"/>
                  <a:pt x="5759453" y="0"/>
                </a:cubicBezTo>
                <a:cubicBezTo>
                  <a:pt x="5755605" y="270506"/>
                  <a:pt x="5766966" y="571605"/>
                  <a:pt x="5759453" y="761058"/>
                </a:cubicBezTo>
                <a:cubicBezTo>
                  <a:pt x="5751940" y="950511"/>
                  <a:pt x="5773612" y="1042956"/>
                  <a:pt x="5759453" y="1241726"/>
                </a:cubicBezTo>
                <a:cubicBezTo>
                  <a:pt x="5745294" y="1440496"/>
                  <a:pt x="5764834" y="1678658"/>
                  <a:pt x="5759453" y="1815858"/>
                </a:cubicBezTo>
                <a:cubicBezTo>
                  <a:pt x="5754072" y="1953058"/>
                  <a:pt x="5787775" y="2252906"/>
                  <a:pt x="5759453" y="2483452"/>
                </a:cubicBezTo>
                <a:cubicBezTo>
                  <a:pt x="5731131" y="2713998"/>
                  <a:pt x="5762433" y="2997201"/>
                  <a:pt x="5759453" y="3337974"/>
                </a:cubicBezTo>
                <a:cubicBezTo>
                  <a:pt x="5756473" y="3678747"/>
                  <a:pt x="5785238" y="3777264"/>
                  <a:pt x="5759453" y="3912105"/>
                </a:cubicBezTo>
                <a:cubicBezTo>
                  <a:pt x="5733668" y="4046946"/>
                  <a:pt x="5730518" y="4341788"/>
                  <a:pt x="5759453" y="4579700"/>
                </a:cubicBezTo>
                <a:cubicBezTo>
                  <a:pt x="5788388" y="4817612"/>
                  <a:pt x="5772600" y="4822008"/>
                  <a:pt x="5759453" y="4966905"/>
                </a:cubicBezTo>
                <a:cubicBezTo>
                  <a:pt x="5746306" y="5111803"/>
                  <a:pt x="5744667" y="5266042"/>
                  <a:pt x="5759453" y="5541036"/>
                </a:cubicBezTo>
                <a:cubicBezTo>
                  <a:pt x="5774239" y="5816030"/>
                  <a:pt x="5762092" y="5880753"/>
                  <a:pt x="5759453" y="6115168"/>
                </a:cubicBezTo>
                <a:cubicBezTo>
                  <a:pt x="5756814" y="6349583"/>
                  <a:pt x="5753527" y="6402730"/>
                  <a:pt x="5759453" y="6595836"/>
                </a:cubicBezTo>
                <a:cubicBezTo>
                  <a:pt x="5765379" y="6788942"/>
                  <a:pt x="5739097" y="6977176"/>
                  <a:pt x="5759453" y="7076504"/>
                </a:cubicBezTo>
                <a:cubicBezTo>
                  <a:pt x="5779809" y="7175832"/>
                  <a:pt x="5748424" y="7522827"/>
                  <a:pt x="5759453" y="7837562"/>
                </a:cubicBezTo>
                <a:cubicBezTo>
                  <a:pt x="5770482" y="8152297"/>
                  <a:pt x="5760726" y="8126014"/>
                  <a:pt x="5759453" y="8224767"/>
                </a:cubicBezTo>
                <a:cubicBezTo>
                  <a:pt x="5758180" y="8323521"/>
                  <a:pt x="5741034" y="9088506"/>
                  <a:pt x="5759453" y="9346326"/>
                </a:cubicBezTo>
                <a:cubicBezTo>
                  <a:pt x="5587697" y="9329033"/>
                  <a:pt x="5466941" y="9332656"/>
                  <a:pt x="5177108" y="9346326"/>
                </a:cubicBezTo>
                <a:cubicBezTo>
                  <a:pt x="4887276" y="9359996"/>
                  <a:pt x="4646964" y="9340484"/>
                  <a:pt x="4421980" y="9346326"/>
                </a:cubicBezTo>
                <a:cubicBezTo>
                  <a:pt x="4196996" y="9352168"/>
                  <a:pt x="4021917" y="9373540"/>
                  <a:pt x="3839635" y="9346326"/>
                </a:cubicBezTo>
                <a:cubicBezTo>
                  <a:pt x="3657354" y="9319112"/>
                  <a:pt x="3433743" y="9335999"/>
                  <a:pt x="3257291" y="9346326"/>
                </a:cubicBezTo>
                <a:cubicBezTo>
                  <a:pt x="3080839" y="9356653"/>
                  <a:pt x="2871865" y="9341326"/>
                  <a:pt x="2732540" y="9346326"/>
                </a:cubicBezTo>
                <a:cubicBezTo>
                  <a:pt x="2593215" y="9351326"/>
                  <a:pt x="2204992" y="9349187"/>
                  <a:pt x="2035007" y="9346326"/>
                </a:cubicBezTo>
                <a:cubicBezTo>
                  <a:pt x="1865022" y="9343465"/>
                  <a:pt x="1699907" y="9340762"/>
                  <a:pt x="1510257" y="9346326"/>
                </a:cubicBezTo>
                <a:cubicBezTo>
                  <a:pt x="1320607" y="9351891"/>
                  <a:pt x="1200797" y="9366035"/>
                  <a:pt x="927912" y="9346326"/>
                </a:cubicBezTo>
                <a:cubicBezTo>
                  <a:pt x="655028" y="9326617"/>
                  <a:pt x="439743" y="9334743"/>
                  <a:pt x="0" y="9346326"/>
                </a:cubicBezTo>
                <a:cubicBezTo>
                  <a:pt x="-22522" y="9121171"/>
                  <a:pt x="-28977" y="8914930"/>
                  <a:pt x="0" y="8585268"/>
                </a:cubicBezTo>
                <a:cubicBezTo>
                  <a:pt x="28977" y="8255606"/>
                  <a:pt x="4801" y="8287033"/>
                  <a:pt x="0" y="8198063"/>
                </a:cubicBezTo>
                <a:cubicBezTo>
                  <a:pt x="-4801" y="8109093"/>
                  <a:pt x="14190" y="7608218"/>
                  <a:pt x="0" y="7343542"/>
                </a:cubicBezTo>
                <a:cubicBezTo>
                  <a:pt x="-14190" y="7078866"/>
                  <a:pt x="17343" y="6766684"/>
                  <a:pt x="0" y="6582484"/>
                </a:cubicBezTo>
                <a:cubicBezTo>
                  <a:pt x="-17343" y="6398284"/>
                  <a:pt x="25847" y="6103868"/>
                  <a:pt x="0" y="5727963"/>
                </a:cubicBezTo>
                <a:cubicBezTo>
                  <a:pt x="-25847" y="5352058"/>
                  <a:pt x="4209" y="5368927"/>
                  <a:pt x="0" y="5153831"/>
                </a:cubicBezTo>
                <a:cubicBezTo>
                  <a:pt x="-4209" y="4938735"/>
                  <a:pt x="-25645" y="4578569"/>
                  <a:pt x="0" y="4392773"/>
                </a:cubicBezTo>
                <a:cubicBezTo>
                  <a:pt x="25645" y="4206977"/>
                  <a:pt x="-2755" y="4099744"/>
                  <a:pt x="0" y="4005568"/>
                </a:cubicBezTo>
                <a:cubicBezTo>
                  <a:pt x="2755" y="3911393"/>
                  <a:pt x="-21269" y="3743838"/>
                  <a:pt x="0" y="3524900"/>
                </a:cubicBezTo>
                <a:cubicBezTo>
                  <a:pt x="21269" y="3305962"/>
                  <a:pt x="15536" y="3229719"/>
                  <a:pt x="0" y="2950769"/>
                </a:cubicBezTo>
                <a:cubicBezTo>
                  <a:pt x="-15536" y="2671819"/>
                  <a:pt x="22897" y="2359816"/>
                  <a:pt x="0" y="2096247"/>
                </a:cubicBezTo>
                <a:cubicBezTo>
                  <a:pt x="-22897" y="1832678"/>
                  <a:pt x="35104" y="1626557"/>
                  <a:pt x="0" y="1241726"/>
                </a:cubicBezTo>
                <a:cubicBezTo>
                  <a:pt x="-35104" y="856895"/>
                  <a:pt x="22907" y="982865"/>
                  <a:pt x="0" y="761058"/>
                </a:cubicBezTo>
                <a:cubicBezTo>
                  <a:pt x="-22907" y="539251"/>
                  <a:pt x="10069" y="304370"/>
                  <a:pt x="0" y="0"/>
                </a:cubicBezTo>
                <a:close/>
              </a:path>
            </a:pathLst>
          </a:custGeom>
          <a:ln w="28575">
            <a:solidFill>
              <a:schemeClr val="bg1"/>
            </a:solidFill>
            <a:extLst>
              <a:ext uri="{C807C97D-BFC1-408E-A445-0C87EB9F89A2}">
                <ask:lineSketchStyleProps xmlns:ask="http://schemas.microsoft.com/office/drawing/2018/sketchyshapes" sd="3727385865">
                  <a:prstGeom prst="rect">
                    <a:avLst/>
                  </a:prstGeom>
                  <ask:type>
                    <ask:lineSketchFreehand/>
                  </ask:type>
                </ask:lineSketchStyleProps>
              </a:ext>
            </a:extLst>
          </a:ln>
        </p:spPr>
      </p:pic>
      <p:sp>
        <p:nvSpPr>
          <p:cNvPr id="16" name="Freihandform: Form 15">
            <a:extLst>
              <a:ext uri="{FF2B5EF4-FFF2-40B4-BE49-F238E27FC236}">
                <a16:creationId xmlns:a16="http://schemas.microsoft.com/office/drawing/2014/main" id="{57B3FE68-90A8-09C1-43CD-AE8A49C944C5}"/>
              </a:ext>
            </a:extLst>
          </p:cNvPr>
          <p:cNvSpPr/>
          <p:nvPr/>
        </p:nvSpPr>
        <p:spPr>
          <a:xfrm>
            <a:off x="1311153" y="835054"/>
            <a:ext cx="3922542" cy="1720380"/>
          </a:xfrm>
          <a:custGeom>
            <a:avLst/>
            <a:gdLst>
              <a:gd name="connsiteX0" fmla="*/ 876876 w 3922542"/>
              <a:gd name="connsiteY0" fmla="*/ 188203 h 1720380"/>
              <a:gd name="connsiteX1" fmla="*/ 278161 w 3922542"/>
              <a:gd name="connsiteY1" fmla="*/ 112003 h 1720380"/>
              <a:gd name="connsiteX2" fmla="*/ 38676 w 3922542"/>
              <a:gd name="connsiteY2" fmla="*/ 765146 h 1720380"/>
              <a:gd name="connsiteX3" fmla="*/ 245504 w 3922542"/>
              <a:gd name="connsiteY3" fmla="*/ 1679546 h 1720380"/>
              <a:gd name="connsiteX4" fmla="*/ 2270247 w 3922542"/>
              <a:gd name="connsiteY4" fmla="*/ 1570689 h 1720380"/>
              <a:gd name="connsiteX5" fmla="*/ 3739818 w 3922542"/>
              <a:gd name="connsiteY5" fmla="*/ 1657775 h 1720380"/>
              <a:gd name="connsiteX6" fmla="*/ 3859561 w 3922542"/>
              <a:gd name="connsiteY6" fmla="*/ 928432 h 1720380"/>
              <a:gd name="connsiteX7" fmla="*/ 3826904 w 3922542"/>
              <a:gd name="connsiteY7" fmla="*/ 35803 h 1720380"/>
              <a:gd name="connsiteX8" fmla="*/ 2749218 w 3922542"/>
              <a:gd name="connsiteY8" fmla="*/ 177317 h 1720380"/>
              <a:gd name="connsiteX9" fmla="*/ 876876 w 3922542"/>
              <a:gd name="connsiteY9" fmla="*/ 188203 h 1720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542" h="1720380">
                <a:moveTo>
                  <a:pt x="876876" y="188203"/>
                </a:moveTo>
                <a:cubicBezTo>
                  <a:pt x="465033" y="177317"/>
                  <a:pt x="417861" y="15846"/>
                  <a:pt x="278161" y="112003"/>
                </a:cubicBezTo>
                <a:cubicBezTo>
                  <a:pt x="138461" y="208160"/>
                  <a:pt x="44119" y="503889"/>
                  <a:pt x="38676" y="765146"/>
                </a:cubicBezTo>
                <a:cubicBezTo>
                  <a:pt x="33233" y="1026403"/>
                  <a:pt x="-126425" y="1545289"/>
                  <a:pt x="245504" y="1679546"/>
                </a:cubicBezTo>
                <a:cubicBezTo>
                  <a:pt x="617433" y="1813803"/>
                  <a:pt x="1687861" y="1574318"/>
                  <a:pt x="2270247" y="1570689"/>
                </a:cubicBezTo>
                <a:cubicBezTo>
                  <a:pt x="2852633" y="1567060"/>
                  <a:pt x="3474932" y="1764818"/>
                  <a:pt x="3739818" y="1657775"/>
                </a:cubicBezTo>
                <a:cubicBezTo>
                  <a:pt x="4004704" y="1550732"/>
                  <a:pt x="3845047" y="1198761"/>
                  <a:pt x="3859561" y="928432"/>
                </a:cubicBezTo>
                <a:cubicBezTo>
                  <a:pt x="3874075" y="658103"/>
                  <a:pt x="4011961" y="160989"/>
                  <a:pt x="3826904" y="35803"/>
                </a:cubicBezTo>
                <a:cubicBezTo>
                  <a:pt x="3641847" y="-89383"/>
                  <a:pt x="3239075" y="151917"/>
                  <a:pt x="2749218" y="177317"/>
                </a:cubicBezTo>
                <a:cubicBezTo>
                  <a:pt x="2259361" y="202717"/>
                  <a:pt x="1288719" y="199089"/>
                  <a:pt x="876876" y="188203"/>
                </a:cubicBezTo>
                <a:close/>
              </a:path>
            </a:pathLst>
          </a:cu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reihandform: Form 5">
            <a:extLst>
              <a:ext uri="{FF2B5EF4-FFF2-40B4-BE49-F238E27FC236}">
                <a16:creationId xmlns:a16="http://schemas.microsoft.com/office/drawing/2014/main" id="{F3201D58-400D-FF0A-7D1F-6E9DE63B03DD}"/>
              </a:ext>
            </a:extLst>
          </p:cNvPr>
          <p:cNvSpPr/>
          <p:nvPr/>
        </p:nvSpPr>
        <p:spPr>
          <a:xfrm>
            <a:off x="1538744" y="8480708"/>
            <a:ext cx="3351927" cy="1070125"/>
          </a:xfrm>
          <a:custGeom>
            <a:avLst/>
            <a:gdLst>
              <a:gd name="connsiteX0" fmla="*/ 1094326 w 2897445"/>
              <a:gd name="connsiteY0" fmla="*/ 58471 h 857785"/>
              <a:gd name="connsiteX1" fmla="*/ 145092 w 2897445"/>
              <a:gd name="connsiteY1" fmla="*/ 110723 h 857785"/>
              <a:gd name="connsiteX2" fmla="*/ 58006 w 2897445"/>
              <a:gd name="connsiteY2" fmla="*/ 546151 h 857785"/>
              <a:gd name="connsiteX3" fmla="*/ 685023 w 2897445"/>
              <a:gd name="connsiteY3" fmla="*/ 833534 h 857785"/>
              <a:gd name="connsiteX4" fmla="*/ 2052269 w 2897445"/>
              <a:gd name="connsiteY4" fmla="*/ 781283 h 857785"/>
              <a:gd name="connsiteX5" fmla="*/ 2600909 w 2897445"/>
              <a:gd name="connsiteY5" fmla="*/ 842243 h 857785"/>
              <a:gd name="connsiteX6" fmla="*/ 2897000 w 2897445"/>
              <a:gd name="connsiteY6" fmla="*/ 441649 h 857785"/>
              <a:gd name="connsiteX7" fmla="*/ 2539949 w 2897445"/>
              <a:gd name="connsiteY7" fmla="*/ 23637 h 857785"/>
              <a:gd name="connsiteX8" fmla="*/ 1094326 w 2897445"/>
              <a:gd name="connsiteY8" fmla="*/ 58471 h 857785"/>
              <a:gd name="connsiteX0" fmla="*/ 1078990 w 2882109"/>
              <a:gd name="connsiteY0" fmla="*/ 58471 h 857785"/>
              <a:gd name="connsiteX1" fmla="*/ 129756 w 2882109"/>
              <a:gd name="connsiteY1" fmla="*/ 110723 h 857785"/>
              <a:gd name="connsiteX2" fmla="*/ 42670 w 2882109"/>
              <a:gd name="connsiteY2" fmla="*/ 546151 h 857785"/>
              <a:gd name="connsiteX3" fmla="*/ 451973 w 2882109"/>
              <a:gd name="connsiteY3" fmla="*/ 833534 h 857785"/>
              <a:gd name="connsiteX4" fmla="*/ 2036933 w 2882109"/>
              <a:gd name="connsiteY4" fmla="*/ 781283 h 857785"/>
              <a:gd name="connsiteX5" fmla="*/ 2585573 w 2882109"/>
              <a:gd name="connsiteY5" fmla="*/ 842243 h 857785"/>
              <a:gd name="connsiteX6" fmla="*/ 2881664 w 2882109"/>
              <a:gd name="connsiteY6" fmla="*/ 441649 h 857785"/>
              <a:gd name="connsiteX7" fmla="*/ 2524613 w 2882109"/>
              <a:gd name="connsiteY7" fmla="*/ 23637 h 857785"/>
              <a:gd name="connsiteX8" fmla="*/ 1078990 w 2882109"/>
              <a:gd name="connsiteY8" fmla="*/ 58471 h 85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2109" h="857785">
                <a:moveTo>
                  <a:pt x="1078990" y="58471"/>
                </a:moveTo>
                <a:cubicBezTo>
                  <a:pt x="679847" y="72985"/>
                  <a:pt x="302476" y="29443"/>
                  <a:pt x="129756" y="110723"/>
                </a:cubicBezTo>
                <a:cubicBezTo>
                  <a:pt x="-42964" y="192003"/>
                  <a:pt x="-11033" y="425683"/>
                  <a:pt x="42670" y="546151"/>
                </a:cubicBezTo>
                <a:cubicBezTo>
                  <a:pt x="96373" y="666620"/>
                  <a:pt x="119596" y="794345"/>
                  <a:pt x="451973" y="833534"/>
                </a:cubicBezTo>
                <a:cubicBezTo>
                  <a:pt x="784350" y="872723"/>
                  <a:pt x="1681333" y="779831"/>
                  <a:pt x="2036933" y="781283"/>
                </a:cubicBezTo>
                <a:cubicBezTo>
                  <a:pt x="2392533" y="782735"/>
                  <a:pt x="2444785" y="898849"/>
                  <a:pt x="2585573" y="842243"/>
                </a:cubicBezTo>
                <a:cubicBezTo>
                  <a:pt x="2726361" y="785637"/>
                  <a:pt x="2891824" y="578083"/>
                  <a:pt x="2881664" y="441649"/>
                </a:cubicBezTo>
                <a:cubicBezTo>
                  <a:pt x="2871504" y="305215"/>
                  <a:pt x="2823607" y="87500"/>
                  <a:pt x="2524613" y="23637"/>
                </a:cubicBezTo>
                <a:cubicBezTo>
                  <a:pt x="2225619" y="-40226"/>
                  <a:pt x="1478133" y="43957"/>
                  <a:pt x="1078990" y="58471"/>
                </a:cubicBezTo>
                <a:close/>
              </a:path>
            </a:pathLst>
          </a:cu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Untertitel 7">
            <a:extLst>
              <a:ext uri="{FF2B5EF4-FFF2-40B4-BE49-F238E27FC236}">
                <a16:creationId xmlns:a16="http://schemas.microsoft.com/office/drawing/2014/main" id="{91563AD2-48B5-C580-3706-6A36DCCAAF20}"/>
              </a:ext>
            </a:extLst>
          </p:cNvPr>
          <p:cNvSpPr>
            <a:spLocks noGrp="1"/>
          </p:cNvSpPr>
          <p:nvPr>
            <p:ph type="subTitle" idx="4294967295"/>
          </p:nvPr>
        </p:nvSpPr>
        <p:spPr>
          <a:xfrm>
            <a:off x="1735532" y="8616968"/>
            <a:ext cx="3133367" cy="642937"/>
          </a:xfrm>
          <a:noFill/>
          <a:ln>
            <a:noFill/>
          </a:ln>
        </p:spPr>
        <p:txBody>
          <a:bodyPr>
            <a:noAutofit/>
          </a:bodyPr>
          <a:lstStyle/>
          <a:p>
            <a:pPr marL="0" indent="0">
              <a:lnSpc>
                <a:spcPct val="150000"/>
              </a:lnSpc>
              <a:spcBef>
                <a:spcPts val="1200"/>
              </a:spcBef>
              <a:buNone/>
              <a:tabLst>
                <a:tab pos="631825" algn="l"/>
              </a:tabLst>
            </a:pPr>
            <a:r>
              <a:rPr lang="de-DE" sz="1400" dirty="0"/>
              <a:t>Klasse:	____________________</a:t>
            </a:r>
          </a:p>
          <a:p>
            <a:pPr marL="0" indent="0">
              <a:lnSpc>
                <a:spcPct val="150000"/>
              </a:lnSpc>
              <a:buNone/>
              <a:tabLst>
                <a:tab pos="631825" algn="l"/>
              </a:tabLst>
            </a:pPr>
            <a:r>
              <a:rPr lang="de-DE" sz="1400" dirty="0"/>
              <a:t>Name:	____________________</a:t>
            </a:r>
          </a:p>
        </p:txBody>
      </p:sp>
      <p:sp>
        <p:nvSpPr>
          <p:cNvPr id="9" name="Titel 8">
            <a:extLst>
              <a:ext uri="{FF2B5EF4-FFF2-40B4-BE49-F238E27FC236}">
                <a16:creationId xmlns:a16="http://schemas.microsoft.com/office/drawing/2014/main" id="{6DA2AA8C-21BD-7F40-74E6-A166EB99FEE2}"/>
              </a:ext>
            </a:extLst>
          </p:cNvPr>
          <p:cNvSpPr>
            <a:spLocks noGrp="1"/>
          </p:cNvSpPr>
          <p:nvPr>
            <p:ph type="ctrTitle"/>
          </p:nvPr>
        </p:nvSpPr>
        <p:spPr>
          <a:xfrm rot="16200000">
            <a:off x="1151732" y="4806156"/>
            <a:ext cx="9936162" cy="1079500"/>
          </a:xfrm>
          <a:solidFill>
            <a:srgbClr val="0073A1"/>
          </a:solidFill>
        </p:spPr>
        <p:txBody>
          <a:bodyPr tIns="36000"/>
          <a:lstStyle/>
          <a:p>
            <a:pPr algn="l"/>
            <a:r>
              <a:rPr lang="de-DE" dirty="0"/>
              <a:t>Kompendium</a:t>
            </a:r>
          </a:p>
        </p:txBody>
      </p:sp>
      <p:sp>
        <p:nvSpPr>
          <p:cNvPr id="15" name="Textfeld 14">
            <a:extLst>
              <a:ext uri="{FF2B5EF4-FFF2-40B4-BE49-F238E27FC236}">
                <a16:creationId xmlns:a16="http://schemas.microsoft.com/office/drawing/2014/main" id="{FF6080DF-9603-90B8-5C14-F9EFE3841650}"/>
              </a:ext>
            </a:extLst>
          </p:cNvPr>
          <p:cNvSpPr txBox="1"/>
          <p:nvPr/>
        </p:nvSpPr>
        <p:spPr>
          <a:xfrm>
            <a:off x="1583394" y="1127737"/>
            <a:ext cx="3400290" cy="1200329"/>
          </a:xfrm>
          <a:prstGeom prst="rect">
            <a:avLst/>
          </a:prstGeom>
          <a:noFill/>
        </p:spPr>
        <p:txBody>
          <a:bodyPr wrap="none" rtlCol="0">
            <a:spAutoFit/>
          </a:bodyPr>
          <a:lstStyle/>
          <a:p>
            <a:pPr algn="ctr"/>
            <a:r>
              <a:rPr lang="de-DE" sz="3600" dirty="0">
                <a:latin typeface="ABeeZee" pitchFamily="2" charset="0"/>
              </a:rPr>
              <a:t>Rechnen mit </a:t>
            </a:r>
          </a:p>
          <a:p>
            <a:pPr algn="ctr"/>
            <a:r>
              <a:rPr lang="de-DE" sz="3600" dirty="0">
                <a:latin typeface="ABeeZee" pitchFamily="2" charset="0"/>
              </a:rPr>
              <a:t>ganzen Zahlen</a:t>
            </a:r>
          </a:p>
        </p:txBody>
      </p:sp>
    </p:spTree>
    <p:extLst>
      <p:ext uri="{BB962C8B-B14F-4D97-AF65-F5344CB8AC3E}">
        <p14:creationId xmlns:p14="http://schemas.microsoft.com/office/powerpoint/2010/main" val="2852223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afik 10">
            <a:extLst>
              <a:ext uri="{FF2B5EF4-FFF2-40B4-BE49-F238E27FC236}">
                <a16:creationId xmlns:a16="http://schemas.microsoft.com/office/drawing/2014/main" id="{50D25E27-9A74-3CD4-05BE-4DF28D5BBDBF}"/>
              </a:ext>
            </a:extLst>
          </p:cNvPr>
          <p:cNvGrpSpPr/>
          <p:nvPr/>
        </p:nvGrpSpPr>
        <p:grpSpPr>
          <a:xfrm>
            <a:off x="4271608" y="791697"/>
            <a:ext cx="2372035" cy="4313624"/>
            <a:chOff x="4516303" y="2530631"/>
            <a:chExt cx="2372035" cy="4313624"/>
          </a:xfrm>
        </p:grpSpPr>
        <p:grpSp>
          <p:nvGrpSpPr>
            <p:cNvPr id="4" name="Grafik 10">
              <a:extLst>
                <a:ext uri="{FF2B5EF4-FFF2-40B4-BE49-F238E27FC236}">
                  <a16:creationId xmlns:a16="http://schemas.microsoft.com/office/drawing/2014/main" id="{9C4FA238-FAFD-74CC-D638-96E863AA3F4A}"/>
                </a:ext>
              </a:extLst>
            </p:cNvPr>
            <p:cNvGrpSpPr/>
            <p:nvPr/>
          </p:nvGrpSpPr>
          <p:grpSpPr>
            <a:xfrm>
              <a:off x="5917519" y="2963202"/>
              <a:ext cx="823581" cy="829976"/>
              <a:chOff x="5917519" y="2963202"/>
              <a:chExt cx="823581" cy="829976"/>
            </a:xfrm>
          </p:grpSpPr>
          <p:sp>
            <p:nvSpPr>
              <p:cNvPr id="5" name="Freihandform: Form 4">
                <a:extLst>
                  <a:ext uri="{FF2B5EF4-FFF2-40B4-BE49-F238E27FC236}">
                    <a16:creationId xmlns:a16="http://schemas.microsoft.com/office/drawing/2014/main" id="{6DAC450A-BB3A-85C1-1C0B-0153F9B8BB75}"/>
                  </a:ext>
                </a:extLst>
              </p:cNvPr>
              <p:cNvSpPr/>
              <p:nvPr/>
            </p:nvSpPr>
            <p:spPr>
              <a:xfrm>
                <a:off x="6090300" y="3121632"/>
                <a:ext cx="538099" cy="590461"/>
              </a:xfrm>
              <a:custGeom>
                <a:avLst/>
                <a:gdLst>
                  <a:gd name="connsiteX0" fmla="*/ 537579 w 538099"/>
                  <a:gd name="connsiteY0" fmla="*/ 290975 h 590461"/>
                  <a:gd name="connsiteX1" fmla="*/ 533889 w 538099"/>
                  <a:gd name="connsiteY1" fmla="*/ 276214 h 590461"/>
                  <a:gd name="connsiteX2" fmla="*/ 528722 w 538099"/>
                  <a:gd name="connsiteY2" fmla="*/ 267357 h 590461"/>
                  <a:gd name="connsiteX3" fmla="*/ 522818 w 538099"/>
                  <a:gd name="connsiteY3" fmla="*/ 261452 h 590461"/>
                  <a:gd name="connsiteX4" fmla="*/ 516176 w 538099"/>
                  <a:gd name="connsiteY4" fmla="*/ 257762 h 590461"/>
                  <a:gd name="connsiteX5" fmla="*/ 508057 w 538099"/>
                  <a:gd name="connsiteY5" fmla="*/ 255548 h 590461"/>
                  <a:gd name="connsiteX6" fmla="*/ 494034 w 538099"/>
                  <a:gd name="connsiteY6" fmla="*/ 255548 h 590461"/>
                  <a:gd name="connsiteX7" fmla="*/ 488867 w 538099"/>
                  <a:gd name="connsiteY7" fmla="*/ 179528 h 590461"/>
                  <a:gd name="connsiteX8" fmla="*/ 487391 w 538099"/>
                  <a:gd name="connsiteY8" fmla="*/ 163291 h 590461"/>
                  <a:gd name="connsiteX9" fmla="*/ 443846 w 538099"/>
                  <a:gd name="connsiteY9" fmla="*/ 37084 h 590461"/>
                  <a:gd name="connsiteX10" fmla="*/ 313210 w 538099"/>
                  <a:gd name="connsiteY10" fmla="*/ 181 h 590461"/>
                  <a:gd name="connsiteX11" fmla="*/ 167075 w 538099"/>
                  <a:gd name="connsiteY11" fmla="*/ 17894 h 590461"/>
                  <a:gd name="connsiteX12" fmla="*/ 96960 w 538099"/>
                  <a:gd name="connsiteY12" fmla="*/ 65868 h 590461"/>
                  <a:gd name="connsiteX13" fmla="*/ 62271 w 538099"/>
                  <a:gd name="connsiteY13" fmla="*/ 147054 h 590461"/>
                  <a:gd name="connsiteX14" fmla="*/ 47510 w 538099"/>
                  <a:gd name="connsiteY14" fmla="*/ 253334 h 590461"/>
                  <a:gd name="connsiteX15" fmla="*/ 46034 w 538099"/>
                  <a:gd name="connsiteY15" fmla="*/ 251858 h 590461"/>
                  <a:gd name="connsiteX16" fmla="*/ 43082 w 538099"/>
                  <a:gd name="connsiteY16" fmla="*/ 251858 h 590461"/>
                  <a:gd name="connsiteX17" fmla="*/ 32749 w 538099"/>
                  <a:gd name="connsiteY17" fmla="*/ 250382 h 590461"/>
                  <a:gd name="connsiteX18" fmla="*/ 26845 w 538099"/>
                  <a:gd name="connsiteY18" fmla="*/ 250382 h 590461"/>
                  <a:gd name="connsiteX19" fmla="*/ 20940 w 538099"/>
                  <a:gd name="connsiteY19" fmla="*/ 252596 h 590461"/>
                  <a:gd name="connsiteX20" fmla="*/ 15774 w 538099"/>
                  <a:gd name="connsiteY20" fmla="*/ 256286 h 590461"/>
                  <a:gd name="connsiteX21" fmla="*/ 10607 w 538099"/>
                  <a:gd name="connsiteY21" fmla="*/ 262190 h 590461"/>
                  <a:gd name="connsiteX22" fmla="*/ 4703 w 538099"/>
                  <a:gd name="connsiteY22" fmla="*/ 274737 h 590461"/>
                  <a:gd name="connsiteX23" fmla="*/ 275 w 538099"/>
                  <a:gd name="connsiteY23" fmla="*/ 296879 h 590461"/>
                  <a:gd name="connsiteX24" fmla="*/ 2489 w 538099"/>
                  <a:gd name="connsiteY24" fmla="*/ 324925 h 590461"/>
                  <a:gd name="connsiteX25" fmla="*/ 10607 w 538099"/>
                  <a:gd name="connsiteY25" fmla="*/ 349281 h 590461"/>
                  <a:gd name="connsiteX26" fmla="*/ 20940 w 538099"/>
                  <a:gd name="connsiteY26" fmla="*/ 364780 h 590461"/>
                  <a:gd name="connsiteX27" fmla="*/ 32749 w 538099"/>
                  <a:gd name="connsiteY27" fmla="*/ 374375 h 590461"/>
                  <a:gd name="connsiteX28" fmla="*/ 44558 w 538099"/>
                  <a:gd name="connsiteY28" fmla="*/ 380279 h 590461"/>
                  <a:gd name="connsiteX29" fmla="*/ 48986 w 538099"/>
                  <a:gd name="connsiteY29" fmla="*/ 381755 h 590461"/>
                  <a:gd name="connsiteX30" fmla="*/ 54891 w 538099"/>
                  <a:gd name="connsiteY30" fmla="*/ 383970 h 590461"/>
                  <a:gd name="connsiteX31" fmla="*/ 60795 w 538099"/>
                  <a:gd name="connsiteY31" fmla="*/ 383970 h 590461"/>
                  <a:gd name="connsiteX32" fmla="*/ 62271 w 538099"/>
                  <a:gd name="connsiteY32" fmla="*/ 382493 h 590461"/>
                  <a:gd name="connsiteX33" fmla="*/ 81461 w 538099"/>
                  <a:gd name="connsiteY33" fmla="*/ 442276 h 590461"/>
                  <a:gd name="connsiteX34" fmla="*/ 195121 w 538099"/>
                  <a:gd name="connsiteY34" fmla="*/ 578078 h 590461"/>
                  <a:gd name="connsiteX35" fmla="*/ 389968 w 538099"/>
                  <a:gd name="connsiteY35" fmla="*/ 544866 h 590461"/>
                  <a:gd name="connsiteX36" fmla="*/ 484439 w 538099"/>
                  <a:gd name="connsiteY36" fmla="*/ 374375 h 590461"/>
                  <a:gd name="connsiteX37" fmla="*/ 501414 w 538099"/>
                  <a:gd name="connsiteY37" fmla="*/ 369209 h 590461"/>
                  <a:gd name="connsiteX38" fmla="*/ 511747 w 538099"/>
                  <a:gd name="connsiteY38" fmla="*/ 362566 h 590461"/>
                  <a:gd name="connsiteX39" fmla="*/ 521342 w 538099"/>
                  <a:gd name="connsiteY39" fmla="*/ 352233 h 590461"/>
                  <a:gd name="connsiteX40" fmla="*/ 530937 w 538099"/>
                  <a:gd name="connsiteY40" fmla="*/ 336734 h 590461"/>
                  <a:gd name="connsiteX41" fmla="*/ 537579 w 538099"/>
                  <a:gd name="connsiteY41" fmla="*/ 313116 h 590461"/>
                  <a:gd name="connsiteX42" fmla="*/ 537579 w 538099"/>
                  <a:gd name="connsiteY42" fmla="*/ 290975 h 59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38099" h="590461">
                    <a:moveTo>
                      <a:pt x="537579" y="290975"/>
                    </a:moveTo>
                    <a:cubicBezTo>
                      <a:pt x="536789" y="285956"/>
                      <a:pt x="535550" y="281018"/>
                      <a:pt x="533889" y="276214"/>
                    </a:cubicBezTo>
                    <a:lnTo>
                      <a:pt x="528722" y="267357"/>
                    </a:lnTo>
                    <a:lnTo>
                      <a:pt x="522818" y="261452"/>
                    </a:lnTo>
                    <a:lnTo>
                      <a:pt x="516176" y="257762"/>
                    </a:lnTo>
                    <a:cubicBezTo>
                      <a:pt x="513607" y="256589"/>
                      <a:pt x="510869" y="255836"/>
                      <a:pt x="508057" y="255548"/>
                    </a:cubicBezTo>
                    <a:lnTo>
                      <a:pt x="494034" y="255548"/>
                    </a:lnTo>
                    <a:cubicBezTo>
                      <a:pt x="493296" y="229716"/>
                      <a:pt x="491820" y="204622"/>
                      <a:pt x="488867" y="179528"/>
                    </a:cubicBezTo>
                    <a:cubicBezTo>
                      <a:pt x="488742" y="174089"/>
                      <a:pt x="488247" y="168664"/>
                      <a:pt x="487391" y="163291"/>
                    </a:cubicBezTo>
                    <a:cubicBezTo>
                      <a:pt x="483701" y="118270"/>
                      <a:pt x="475582" y="71034"/>
                      <a:pt x="443846" y="37084"/>
                    </a:cubicBezTo>
                    <a:cubicBezTo>
                      <a:pt x="412110" y="3133"/>
                      <a:pt x="357494" y="919"/>
                      <a:pt x="313210" y="181"/>
                    </a:cubicBezTo>
                    <a:cubicBezTo>
                      <a:pt x="268927" y="-557"/>
                      <a:pt x="213573" y="181"/>
                      <a:pt x="167075" y="17894"/>
                    </a:cubicBezTo>
                    <a:cubicBezTo>
                      <a:pt x="139893" y="27442"/>
                      <a:pt x="115707" y="43990"/>
                      <a:pt x="96960" y="65868"/>
                    </a:cubicBezTo>
                    <a:cubicBezTo>
                      <a:pt x="77771" y="89485"/>
                      <a:pt x="68914" y="118270"/>
                      <a:pt x="62271" y="147054"/>
                    </a:cubicBezTo>
                    <a:cubicBezTo>
                      <a:pt x="53333" y="181809"/>
                      <a:pt x="48381" y="217464"/>
                      <a:pt x="47510" y="253334"/>
                    </a:cubicBezTo>
                    <a:lnTo>
                      <a:pt x="46034" y="251858"/>
                    </a:lnTo>
                    <a:lnTo>
                      <a:pt x="43082" y="251858"/>
                    </a:lnTo>
                    <a:lnTo>
                      <a:pt x="32749" y="250382"/>
                    </a:lnTo>
                    <a:lnTo>
                      <a:pt x="26845" y="250382"/>
                    </a:lnTo>
                    <a:lnTo>
                      <a:pt x="20940" y="252596"/>
                    </a:lnTo>
                    <a:cubicBezTo>
                      <a:pt x="18948" y="253393"/>
                      <a:pt x="17169" y="254655"/>
                      <a:pt x="15774" y="256286"/>
                    </a:cubicBezTo>
                    <a:cubicBezTo>
                      <a:pt x="13678" y="257895"/>
                      <a:pt x="11921" y="259903"/>
                      <a:pt x="10607" y="262190"/>
                    </a:cubicBezTo>
                    <a:cubicBezTo>
                      <a:pt x="8061" y="266073"/>
                      <a:pt x="6076" y="270302"/>
                      <a:pt x="4703" y="274737"/>
                    </a:cubicBezTo>
                    <a:cubicBezTo>
                      <a:pt x="2378" y="281926"/>
                      <a:pt x="895" y="289351"/>
                      <a:pt x="275" y="296879"/>
                    </a:cubicBezTo>
                    <a:cubicBezTo>
                      <a:pt x="-463" y="306289"/>
                      <a:pt x="289" y="315751"/>
                      <a:pt x="2489" y="324925"/>
                    </a:cubicBezTo>
                    <a:cubicBezTo>
                      <a:pt x="4186" y="333346"/>
                      <a:pt x="6910" y="341524"/>
                      <a:pt x="10607" y="349281"/>
                    </a:cubicBezTo>
                    <a:cubicBezTo>
                      <a:pt x="13619" y="354720"/>
                      <a:pt x="17073" y="359909"/>
                      <a:pt x="20940" y="364780"/>
                    </a:cubicBezTo>
                    <a:cubicBezTo>
                      <a:pt x="24343" y="368589"/>
                      <a:pt x="28328" y="371829"/>
                      <a:pt x="32749" y="374375"/>
                    </a:cubicBezTo>
                    <a:cubicBezTo>
                      <a:pt x="36188" y="377209"/>
                      <a:pt x="40226" y="379231"/>
                      <a:pt x="44558" y="380279"/>
                    </a:cubicBezTo>
                    <a:lnTo>
                      <a:pt x="48986" y="381755"/>
                    </a:lnTo>
                    <a:lnTo>
                      <a:pt x="54891" y="383970"/>
                    </a:lnTo>
                    <a:lnTo>
                      <a:pt x="60795" y="383970"/>
                    </a:lnTo>
                    <a:lnTo>
                      <a:pt x="62271" y="382493"/>
                    </a:lnTo>
                    <a:cubicBezTo>
                      <a:pt x="67106" y="402886"/>
                      <a:pt x="73519" y="422880"/>
                      <a:pt x="81461" y="442276"/>
                    </a:cubicBezTo>
                    <a:cubicBezTo>
                      <a:pt x="103602" y="498368"/>
                      <a:pt x="139767" y="552984"/>
                      <a:pt x="195121" y="578078"/>
                    </a:cubicBezTo>
                    <a:cubicBezTo>
                      <a:pt x="250475" y="603172"/>
                      <a:pt x="336828" y="589149"/>
                      <a:pt x="389968" y="544866"/>
                    </a:cubicBezTo>
                    <a:cubicBezTo>
                      <a:pt x="443108" y="500582"/>
                      <a:pt x="471154" y="439324"/>
                      <a:pt x="484439" y="374375"/>
                    </a:cubicBezTo>
                    <a:lnTo>
                      <a:pt x="501414" y="369209"/>
                    </a:lnTo>
                    <a:lnTo>
                      <a:pt x="511747" y="362566"/>
                    </a:lnTo>
                    <a:cubicBezTo>
                      <a:pt x="515319" y="359488"/>
                      <a:pt x="518537" y="356019"/>
                      <a:pt x="521342" y="352233"/>
                    </a:cubicBezTo>
                    <a:cubicBezTo>
                      <a:pt x="525062" y="347414"/>
                      <a:pt x="528280" y="342218"/>
                      <a:pt x="530937" y="336734"/>
                    </a:cubicBezTo>
                    <a:cubicBezTo>
                      <a:pt x="533830" y="329066"/>
                      <a:pt x="536051" y="321169"/>
                      <a:pt x="537579" y="313116"/>
                    </a:cubicBezTo>
                    <a:cubicBezTo>
                      <a:pt x="538273" y="305751"/>
                      <a:pt x="538273" y="298340"/>
                      <a:pt x="537579" y="290975"/>
                    </a:cubicBezTo>
                    <a:close/>
                  </a:path>
                </a:pathLst>
              </a:custGeom>
              <a:solidFill>
                <a:srgbClr val="F8C59A"/>
              </a:solidFill>
              <a:ln w="11059" cap="rnd">
                <a:solidFill>
                  <a:srgbClr val="000000"/>
                </a:solidFill>
                <a:prstDash val="solid"/>
                <a:round/>
              </a:ln>
            </p:spPr>
            <p:txBody>
              <a:bodyPr rtlCol="0" anchor="ctr"/>
              <a:lstStyle/>
              <a:p>
                <a:endParaRPr lang="de-DE"/>
              </a:p>
            </p:txBody>
          </p:sp>
          <p:sp>
            <p:nvSpPr>
              <p:cNvPr id="6" name="Freihandform: Form 5">
                <a:extLst>
                  <a:ext uri="{FF2B5EF4-FFF2-40B4-BE49-F238E27FC236}">
                    <a16:creationId xmlns:a16="http://schemas.microsoft.com/office/drawing/2014/main" id="{70D36F2D-602A-82C2-08B7-0088A6E7E823}"/>
                  </a:ext>
                </a:extLst>
              </p:cNvPr>
              <p:cNvSpPr/>
              <p:nvPr/>
            </p:nvSpPr>
            <p:spPr>
              <a:xfrm>
                <a:off x="6116271" y="3421463"/>
                <a:ext cx="17111" cy="37640"/>
              </a:xfrm>
              <a:custGeom>
                <a:avLst/>
                <a:gdLst>
                  <a:gd name="connsiteX0" fmla="*/ 11207 w 17111"/>
                  <a:gd name="connsiteY0" fmla="*/ 0 h 37640"/>
                  <a:gd name="connsiteX1" fmla="*/ 17111 w 17111"/>
                  <a:gd name="connsiteY1" fmla="*/ 37641 h 37640"/>
                </a:gdLst>
                <a:ahLst/>
                <a:cxnLst>
                  <a:cxn ang="0">
                    <a:pos x="connsiteX0" y="connsiteY0"/>
                  </a:cxn>
                  <a:cxn ang="0">
                    <a:pos x="connsiteX1" y="connsiteY1"/>
                  </a:cxn>
                </a:cxnLst>
                <a:rect l="l" t="t" r="r" b="b"/>
                <a:pathLst>
                  <a:path w="17111" h="37640">
                    <a:moveTo>
                      <a:pt x="11207" y="0"/>
                    </a:moveTo>
                    <a:cubicBezTo>
                      <a:pt x="-8721" y="5904"/>
                      <a:pt x="874" y="33951"/>
                      <a:pt x="17111" y="37641"/>
                    </a:cubicBezTo>
                  </a:path>
                </a:pathLst>
              </a:custGeom>
              <a:noFill/>
              <a:ln w="3686" cap="rnd">
                <a:solidFill>
                  <a:srgbClr val="000000"/>
                </a:solidFill>
                <a:prstDash val="solid"/>
                <a:round/>
              </a:ln>
            </p:spPr>
            <p:txBody>
              <a:bodyPr rtlCol="0" anchor="ctr"/>
              <a:lstStyle/>
              <a:p>
                <a:endParaRPr lang="de-DE"/>
              </a:p>
            </p:txBody>
          </p:sp>
          <p:sp>
            <p:nvSpPr>
              <p:cNvPr id="9" name="Freihandform: Form 8">
                <a:extLst>
                  <a:ext uri="{FF2B5EF4-FFF2-40B4-BE49-F238E27FC236}">
                    <a16:creationId xmlns:a16="http://schemas.microsoft.com/office/drawing/2014/main" id="{811A802A-D239-D65D-E566-EBB6159E028A}"/>
                  </a:ext>
                </a:extLst>
              </p:cNvPr>
              <p:cNvSpPr/>
              <p:nvPr/>
            </p:nvSpPr>
            <p:spPr>
              <a:xfrm>
                <a:off x="6596143" y="3414083"/>
                <a:ext cx="8715" cy="37640"/>
              </a:xfrm>
              <a:custGeom>
                <a:avLst/>
                <a:gdLst>
                  <a:gd name="connsiteX0" fmla="*/ 2952 w 8715"/>
                  <a:gd name="connsiteY0" fmla="*/ 0 h 37640"/>
                  <a:gd name="connsiteX1" fmla="*/ 0 w 8715"/>
                  <a:gd name="connsiteY1" fmla="*/ 37641 h 37640"/>
                </a:gdLst>
                <a:ahLst/>
                <a:cxnLst>
                  <a:cxn ang="0">
                    <a:pos x="connsiteX0" y="connsiteY0"/>
                  </a:cxn>
                  <a:cxn ang="0">
                    <a:pos x="connsiteX1" y="connsiteY1"/>
                  </a:cxn>
                </a:cxnLst>
                <a:rect l="l" t="t" r="r" b="b"/>
                <a:pathLst>
                  <a:path w="8715" h="37640">
                    <a:moveTo>
                      <a:pt x="2952" y="0"/>
                    </a:moveTo>
                    <a:cubicBezTo>
                      <a:pt x="13285" y="5904"/>
                      <a:pt x="8119" y="33951"/>
                      <a:pt x="0" y="37641"/>
                    </a:cubicBezTo>
                  </a:path>
                </a:pathLst>
              </a:custGeom>
              <a:noFill/>
              <a:ln w="3686" cap="rnd">
                <a:solidFill>
                  <a:srgbClr val="000000"/>
                </a:solidFill>
                <a:prstDash val="solid"/>
                <a:round/>
              </a:ln>
            </p:spPr>
            <p:txBody>
              <a:bodyPr rtlCol="0" anchor="ctr"/>
              <a:lstStyle/>
              <a:p>
                <a:endParaRPr lang="de-DE"/>
              </a:p>
            </p:txBody>
          </p:sp>
          <p:sp>
            <p:nvSpPr>
              <p:cNvPr id="12" name="Freihandform: Form 11">
                <a:extLst>
                  <a:ext uri="{FF2B5EF4-FFF2-40B4-BE49-F238E27FC236}">
                    <a16:creationId xmlns:a16="http://schemas.microsoft.com/office/drawing/2014/main" id="{F33DF816-4B1D-87CF-5098-6014A5FD2E8F}"/>
                  </a:ext>
                </a:extLst>
              </p:cNvPr>
              <p:cNvSpPr/>
              <p:nvPr/>
            </p:nvSpPr>
            <p:spPr>
              <a:xfrm>
                <a:off x="5917519" y="2963202"/>
                <a:ext cx="823581" cy="829976"/>
              </a:xfrm>
              <a:custGeom>
                <a:avLst/>
                <a:gdLst>
                  <a:gd name="connsiteX0" fmla="*/ 294097 w 823581"/>
                  <a:gd name="connsiteY0" fmla="*/ 334269 h 829976"/>
                  <a:gd name="connsiteX1" fmla="*/ 344285 w 823581"/>
                  <a:gd name="connsiteY1" fmla="*/ 311389 h 829976"/>
                  <a:gd name="connsiteX2" fmla="*/ 468278 w 823581"/>
                  <a:gd name="connsiteY2" fmla="*/ 306960 h 829976"/>
                  <a:gd name="connsiteX3" fmla="*/ 559059 w 823581"/>
                  <a:gd name="connsiteY3" fmla="*/ 253820 h 829976"/>
                  <a:gd name="connsiteX4" fmla="*/ 576772 w 823581"/>
                  <a:gd name="connsiteY4" fmla="*/ 240535 h 829976"/>
                  <a:gd name="connsiteX5" fmla="*/ 594485 w 823581"/>
                  <a:gd name="connsiteY5" fmla="*/ 230203 h 829976"/>
                  <a:gd name="connsiteX6" fmla="*/ 595962 w 823581"/>
                  <a:gd name="connsiteY6" fmla="*/ 280390 h 829976"/>
                  <a:gd name="connsiteX7" fmla="*/ 611461 w 823581"/>
                  <a:gd name="connsiteY7" fmla="*/ 333530 h 829976"/>
                  <a:gd name="connsiteX8" fmla="*/ 662387 w 823581"/>
                  <a:gd name="connsiteY8" fmla="*/ 416193 h 829976"/>
                  <a:gd name="connsiteX9" fmla="*/ 694123 w 823581"/>
                  <a:gd name="connsiteY9" fmla="*/ 424311 h 829976"/>
                  <a:gd name="connsiteX10" fmla="*/ 705932 w 823581"/>
                  <a:gd name="connsiteY10" fmla="*/ 464904 h 829976"/>
                  <a:gd name="connsiteX11" fmla="*/ 704456 w 823581"/>
                  <a:gd name="connsiteY11" fmla="*/ 479665 h 829976"/>
                  <a:gd name="connsiteX12" fmla="*/ 697813 w 823581"/>
                  <a:gd name="connsiteY12" fmla="*/ 497379 h 829976"/>
                  <a:gd name="connsiteX13" fmla="*/ 688218 w 823581"/>
                  <a:gd name="connsiteY13" fmla="*/ 506974 h 829976"/>
                  <a:gd name="connsiteX14" fmla="*/ 671981 w 823581"/>
                  <a:gd name="connsiteY14" fmla="*/ 520997 h 829976"/>
                  <a:gd name="connsiteX15" fmla="*/ 663863 w 823581"/>
                  <a:gd name="connsiteY15" fmla="*/ 528377 h 829976"/>
                  <a:gd name="connsiteX16" fmla="*/ 660910 w 823581"/>
                  <a:gd name="connsiteY16" fmla="*/ 530591 h 829976"/>
                  <a:gd name="connsiteX17" fmla="*/ 660910 w 823581"/>
                  <a:gd name="connsiteY17" fmla="*/ 532067 h 829976"/>
                  <a:gd name="connsiteX18" fmla="*/ 657958 w 823581"/>
                  <a:gd name="connsiteY18" fmla="*/ 542400 h 829976"/>
                  <a:gd name="connsiteX19" fmla="*/ 647625 w 823581"/>
                  <a:gd name="connsiteY19" fmla="*/ 585207 h 829976"/>
                  <a:gd name="connsiteX20" fmla="*/ 615151 w 823581"/>
                  <a:gd name="connsiteY20" fmla="*/ 649418 h 829976"/>
                  <a:gd name="connsiteX21" fmla="*/ 575296 w 823581"/>
                  <a:gd name="connsiteY21" fmla="*/ 697392 h 829976"/>
                  <a:gd name="connsiteX22" fmla="*/ 525846 w 823581"/>
                  <a:gd name="connsiteY22" fmla="*/ 753484 h 829976"/>
                  <a:gd name="connsiteX23" fmla="*/ 526584 w 823581"/>
                  <a:gd name="connsiteY23" fmla="*/ 777102 h 829976"/>
                  <a:gd name="connsiteX24" fmla="*/ 538393 w 823581"/>
                  <a:gd name="connsiteY24" fmla="*/ 807362 h 829976"/>
                  <a:gd name="connsiteX25" fmla="*/ 588581 w 823581"/>
                  <a:gd name="connsiteY25" fmla="*/ 811052 h 829976"/>
                  <a:gd name="connsiteX26" fmla="*/ 697813 w 823581"/>
                  <a:gd name="connsiteY26" fmla="*/ 790387 h 829976"/>
                  <a:gd name="connsiteX27" fmla="*/ 743573 w 823581"/>
                  <a:gd name="connsiteY27" fmla="*/ 776364 h 829976"/>
                  <a:gd name="connsiteX28" fmla="*/ 787856 w 823581"/>
                  <a:gd name="connsiteY28" fmla="*/ 713629 h 829976"/>
                  <a:gd name="connsiteX29" fmla="*/ 815902 w 823581"/>
                  <a:gd name="connsiteY29" fmla="*/ 615468 h 829976"/>
                  <a:gd name="connsiteX30" fmla="*/ 807045 w 823581"/>
                  <a:gd name="connsiteY30" fmla="*/ 532067 h 829976"/>
                  <a:gd name="connsiteX31" fmla="*/ 823283 w 823581"/>
                  <a:gd name="connsiteY31" fmla="*/ 401432 h 829976"/>
                  <a:gd name="connsiteX32" fmla="*/ 735454 w 823581"/>
                  <a:gd name="connsiteY32" fmla="*/ 227989 h 829976"/>
                  <a:gd name="connsiteX33" fmla="*/ 699289 w 823581"/>
                  <a:gd name="connsiteY33" fmla="*/ 135732 h 829976"/>
                  <a:gd name="connsiteX34" fmla="*/ 633602 w 823581"/>
                  <a:gd name="connsiteY34" fmla="*/ 65616 h 829976"/>
                  <a:gd name="connsiteX35" fmla="*/ 546512 w 823581"/>
                  <a:gd name="connsiteY35" fmla="*/ 57498 h 829976"/>
                  <a:gd name="connsiteX36" fmla="*/ 350927 w 823581"/>
                  <a:gd name="connsiteY36" fmla="*/ 667 h 829976"/>
                  <a:gd name="connsiteX37" fmla="*/ 263099 w 823581"/>
                  <a:gd name="connsiteY37" fmla="*/ 47903 h 829976"/>
                  <a:gd name="connsiteX38" fmla="*/ 252028 w 823581"/>
                  <a:gd name="connsiteY38" fmla="*/ 59712 h 829976"/>
                  <a:gd name="connsiteX39" fmla="*/ 240957 w 823581"/>
                  <a:gd name="connsiteY39" fmla="*/ 75211 h 829976"/>
                  <a:gd name="connsiteX40" fmla="*/ 226196 w 823581"/>
                  <a:gd name="connsiteY40" fmla="*/ 82592 h 829976"/>
                  <a:gd name="connsiteX41" fmla="*/ 193721 w 823581"/>
                  <a:gd name="connsiteY41" fmla="*/ 102519 h 829976"/>
                  <a:gd name="connsiteX42" fmla="*/ 147224 w 823581"/>
                  <a:gd name="connsiteY42" fmla="*/ 160087 h 829976"/>
                  <a:gd name="connsiteX43" fmla="*/ 118440 w 823581"/>
                  <a:gd name="connsiteY43" fmla="*/ 237583 h 829976"/>
                  <a:gd name="connsiteX44" fmla="*/ 20278 w 823581"/>
                  <a:gd name="connsiteY44" fmla="*/ 372647 h 829976"/>
                  <a:gd name="connsiteX45" fmla="*/ 351 w 823581"/>
                  <a:gd name="connsiteY45" fmla="*/ 446453 h 829976"/>
                  <a:gd name="connsiteX46" fmla="*/ 13636 w 823581"/>
                  <a:gd name="connsiteY46" fmla="*/ 523949 h 829976"/>
                  <a:gd name="connsiteX47" fmla="*/ 99988 w 823581"/>
                  <a:gd name="connsiteY47" fmla="*/ 604397 h 829976"/>
                  <a:gd name="connsiteX48" fmla="*/ 116963 w 823581"/>
                  <a:gd name="connsiteY48" fmla="*/ 692225 h 829976"/>
                  <a:gd name="connsiteX49" fmla="*/ 122868 w 823581"/>
                  <a:gd name="connsiteY49" fmla="*/ 749794 h 829976"/>
                  <a:gd name="connsiteX50" fmla="*/ 202578 w 823581"/>
                  <a:gd name="connsiteY50" fmla="*/ 770459 h 829976"/>
                  <a:gd name="connsiteX51" fmla="*/ 282288 w 823581"/>
                  <a:gd name="connsiteY51" fmla="*/ 822123 h 829976"/>
                  <a:gd name="connsiteX52" fmla="*/ 353141 w 823581"/>
                  <a:gd name="connsiteY52" fmla="*/ 820647 h 829976"/>
                  <a:gd name="connsiteX53" fmla="*/ 360522 w 823581"/>
                  <a:gd name="connsiteY53" fmla="*/ 814743 h 829976"/>
                  <a:gd name="connsiteX54" fmla="*/ 377497 w 823581"/>
                  <a:gd name="connsiteY54" fmla="*/ 757174 h 829976"/>
                  <a:gd name="connsiteX55" fmla="*/ 371593 w 823581"/>
                  <a:gd name="connsiteY55" fmla="*/ 745365 h 829976"/>
                  <a:gd name="connsiteX56" fmla="*/ 351665 w 823581"/>
                  <a:gd name="connsiteY56" fmla="*/ 727652 h 829976"/>
                  <a:gd name="connsiteX57" fmla="*/ 339856 w 823581"/>
                  <a:gd name="connsiteY57" fmla="*/ 719534 h 829976"/>
                  <a:gd name="connsiteX58" fmla="*/ 296311 w 823581"/>
                  <a:gd name="connsiteY58" fmla="*/ 675250 h 829976"/>
                  <a:gd name="connsiteX59" fmla="*/ 263099 w 823581"/>
                  <a:gd name="connsiteY59" fmla="*/ 621372 h 829976"/>
                  <a:gd name="connsiteX60" fmla="*/ 257194 w 823581"/>
                  <a:gd name="connsiteY60" fmla="*/ 611039 h 829976"/>
                  <a:gd name="connsiteX61" fmla="*/ 252028 w 823581"/>
                  <a:gd name="connsiteY61" fmla="*/ 597754 h 829976"/>
                  <a:gd name="connsiteX62" fmla="*/ 243171 w 823581"/>
                  <a:gd name="connsiteY62" fmla="*/ 571184 h 829976"/>
                  <a:gd name="connsiteX63" fmla="*/ 240957 w 823581"/>
                  <a:gd name="connsiteY63" fmla="*/ 557161 h 829976"/>
                  <a:gd name="connsiteX64" fmla="*/ 240219 w 823581"/>
                  <a:gd name="connsiteY64" fmla="*/ 554209 h 829976"/>
                  <a:gd name="connsiteX65" fmla="*/ 240957 w 823581"/>
                  <a:gd name="connsiteY65" fmla="*/ 550519 h 829976"/>
                  <a:gd name="connsiteX66" fmla="*/ 240957 w 823581"/>
                  <a:gd name="connsiteY66" fmla="*/ 542400 h 829976"/>
                  <a:gd name="connsiteX67" fmla="*/ 237267 w 823581"/>
                  <a:gd name="connsiteY67" fmla="*/ 534282 h 829976"/>
                  <a:gd name="connsiteX68" fmla="*/ 234314 w 823581"/>
                  <a:gd name="connsiteY68" fmla="*/ 532067 h 829976"/>
                  <a:gd name="connsiteX69" fmla="*/ 228410 w 823581"/>
                  <a:gd name="connsiteY69" fmla="*/ 529853 h 829976"/>
                  <a:gd name="connsiteX70" fmla="*/ 220291 w 823581"/>
                  <a:gd name="connsiteY70" fmla="*/ 527639 h 829976"/>
                  <a:gd name="connsiteX71" fmla="*/ 198150 w 823581"/>
                  <a:gd name="connsiteY71" fmla="*/ 511402 h 829976"/>
                  <a:gd name="connsiteX72" fmla="*/ 181912 w 823581"/>
                  <a:gd name="connsiteY72" fmla="*/ 475975 h 829976"/>
                  <a:gd name="connsiteX73" fmla="*/ 190031 w 823581"/>
                  <a:gd name="connsiteY73" fmla="*/ 422097 h 829976"/>
                  <a:gd name="connsiteX74" fmla="*/ 200364 w 823581"/>
                  <a:gd name="connsiteY74" fmla="*/ 416931 h 829976"/>
                  <a:gd name="connsiteX75" fmla="*/ 209959 w 823581"/>
                  <a:gd name="connsiteY75" fmla="*/ 417669 h 829976"/>
                  <a:gd name="connsiteX76" fmla="*/ 214387 w 823581"/>
                  <a:gd name="connsiteY76" fmla="*/ 417669 h 829976"/>
                  <a:gd name="connsiteX77" fmla="*/ 223244 w 823581"/>
                  <a:gd name="connsiteY77" fmla="*/ 425787 h 829976"/>
                  <a:gd name="connsiteX78" fmla="*/ 224720 w 823581"/>
                  <a:gd name="connsiteY78" fmla="*/ 419883 h 829976"/>
                  <a:gd name="connsiteX79" fmla="*/ 226196 w 823581"/>
                  <a:gd name="connsiteY79" fmla="*/ 414717 h 829976"/>
                  <a:gd name="connsiteX80" fmla="*/ 230624 w 823581"/>
                  <a:gd name="connsiteY80" fmla="*/ 403646 h 829976"/>
                  <a:gd name="connsiteX81" fmla="*/ 236528 w 823581"/>
                  <a:gd name="connsiteY81" fmla="*/ 393313 h 829976"/>
                  <a:gd name="connsiteX82" fmla="*/ 243909 w 823581"/>
                  <a:gd name="connsiteY82" fmla="*/ 384456 h 829976"/>
                  <a:gd name="connsiteX83" fmla="*/ 252766 w 823581"/>
                  <a:gd name="connsiteY83" fmla="*/ 371909 h 829976"/>
                  <a:gd name="connsiteX84" fmla="*/ 294097 w 823581"/>
                  <a:gd name="connsiteY84" fmla="*/ 334269 h 82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823581" h="829976">
                    <a:moveTo>
                      <a:pt x="294097" y="334269"/>
                    </a:moveTo>
                    <a:cubicBezTo>
                      <a:pt x="309397" y="323832"/>
                      <a:pt x="326372" y="316098"/>
                      <a:pt x="344285" y="311389"/>
                    </a:cubicBezTo>
                    <a:cubicBezTo>
                      <a:pt x="385616" y="301056"/>
                      <a:pt x="426209" y="316555"/>
                      <a:pt x="468278" y="306960"/>
                    </a:cubicBezTo>
                    <a:cubicBezTo>
                      <a:pt x="510347" y="297366"/>
                      <a:pt x="531751" y="275962"/>
                      <a:pt x="559059" y="253820"/>
                    </a:cubicBezTo>
                    <a:cubicBezTo>
                      <a:pt x="564602" y="248927"/>
                      <a:pt x="570521" y="244485"/>
                      <a:pt x="576772" y="240535"/>
                    </a:cubicBezTo>
                    <a:cubicBezTo>
                      <a:pt x="582241" y="236394"/>
                      <a:pt x="588190" y="232925"/>
                      <a:pt x="594485" y="230203"/>
                    </a:cubicBezTo>
                    <a:cubicBezTo>
                      <a:pt x="589319" y="231679"/>
                      <a:pt x="595223" y="275224"/>
                      <a:pt x="595962" y="280390"/>
                    </a:cubicBezTo>
                    <a:cubicBezTo>
                      <a:pt x="599216" y="298606"/>
                      <a:pt x="604412" y="316422"/>
                      <a:pt x="611461" y="333530"/>
                    </a:cubicBezTo>
                    <a:cubicBezTo>
                      <a:pt x="622532" y="359362"/>
                      <a:pt x="638031" y="399955"/>
                      <a:pt x="662387" y="416193"/>
                    </a:cubicBezTo>
                    <a:cubicBezTo>
                      <a:pt x="671981" y="422097"/>
                      <a:pt x="685266" y="416193"/>
                      <a:pt x="694123" y="424311"/>
                    </a:cubicBezTo>
                    <a:cubicBezTo>
                      <a:pt x="702980" y="432430"/>
                      <a:pt x="705932" y="450143"/>
                      <a:pt x="705932" y="464904"/>
                    </a:cubicBezTo>
                    <a:cubicBezTo>
                      <a:pt x="705806" y="469857"/>
                      <a:pt x="705312" y="474787"/>
                      <a:pt x="704456" y="479665"/>
                    </a:cubicBezTo>
                    <a:cubicBezTo>
                      <a:pt x="703230" y="485895"/>
                      <a:pt x="700987" y="491880"/>
                      <a:pt x="697813" y="497379"/>
                    </a:cubicBezTo>
                    <a:cubicBezTo>
                      <a:pt x="695200" y="501113"/>
                      <a:pt x="691953" y="504361"/>
                      <a:pt x="688218" y="506974"/>
                    </a:cubicBezTo>
                    <a:lnTo>
                      <a:pt x="671981" y="520997"/>
                    </a:lnTo>
                    <a:lnTo>
                      <a:pt x="663863" y="528377"/>
                    </a:lnTo>
                    <a:lnTo>
                      <a:pt x="660910" y="530591"/>
                    </a:lnTo>
                    <a:lnTo>
                      <a:pt x="660910" y="532067"/>
                    </a:lnTo>
                    <a:cubicBezTo>
                      <a:pt x="659486" y="535374"/>
                      <a:pt x="658497" y="538843"/>
                      <a:pt x="657958" y="542400"/>
                    </a:cubicBezTo>
                    <a:cubicBezTo>
                      <a:pt x="655006" y="556423"/>
                      <a:pt x="652054" y="571184"/>
                      <a:pt x="647625" y="585207"/>
                    </a:cubicBezTo>
                    <a:cubicBezTo>
                      <a:pt x="639647" y="607939"/>
                      <a:pt x="628731" y="629520"/>
                      <a:pt x="615151" y="649418"/>
                    </a:cubicBezTo>
                    <a:cubicBezTo>
                      <a:pt x="603689" y="666836"/>
                      <a:pt x="590315" y="682926"/>
                      <a:pt x="575296" y="697392"/>
                    </a:cubicBezTo>
                    <a:cubicBezTo>
                      <a:pt x="555368" y="715843"/>
                      <a:pt x="522156" y="723962"/>
                      <a:pt x="525846" y="753484"/>
                    </a:cubicBezTo>
                    <a:cubicBezTo>
                      <a:pt x="526584" y="760865"/>
                      <a:pt x="526584" y="768983"/>
                      <a:pt x="526584" y="777102"/>
                    </a:cubicBezTo>
                    <a:cubicBezTo>
                      <a:pt x="526584" y="785220"/>
                      <a:pt x="528798" y="800720"/>
                      <a:pt x="538393" y="807362"/>
                    </a:cubicBezTo>
                    <a:cubicBezTo>
                      <a:pt x="547988" y="814005"/>
                      <a:pt x="571606" y="814005"/>
                      <a:pt x="588581" y="811052"/>
                    </a:cubicBezTo>
                    <a:lnTo>
                      <a:pt x="697813" y="790387"/>
                    </a:lnTo>
                    <a:cubicBezTo>
                      <a:pt x="713792" y="788520"/>
                      <a:pt x="729291" y="783766"/>
                      <a:pt x="743573" y="776364"/>
                    </a:cubicBezTo>
                    <a:cubicBezTo>
                      <a:pt x="765714" y="762341"/>
                      <a:pt x="777523" y="737247"/>
                      <a:pt x="787856" y="713629"/>
                    </a:cubicBezTo>
                    <a:cubicBezTo>
                      <a:pt x="798189" y="690011"/>
                      <a:pt x="815902" y="649418"/>
                      <a:pt x="815902" y="615468"/>
                    </a:cubicBezTo>
                    <a:cubicBezTo>
                      <a:pt x="815902" y="581517"/>
                      <a:pt x="807783" y="560114"/>
                      <a:pt x="807045" y="532067"/>
                    </a:cubicBezTo>
                    <a:cubicBezTo>
                      <a:pt x="806307" y="487784"/>
                      <a:pt x="826235" y="444977"/>
                      <a:pt x="823283" y="401432"/>
                    </a:cubicBezTo>
                    <a:cubicBezTo>
                      <a:pt x="818116" y="335745"/>
                      <a:pt x="763500" y="287033"/>
                      <a:pt x="735454" y="227989"/>
                    </a:cubicBezTo>
                    <a:cubicBezTo>
                      <a:pt x="720693" y="198466"/>
                      <a:pt x="713312" y="165992"/>
                      <a:pt x="699289" y="135732"/>
                    </a:cubicBezTo>
                    <a:cubicBezTo>
                      <a:pt x="685266" y="105471"/>
                      <a:pt x="664601" y="77425"/>
                      <a:pt x="633602" y="65616"/>
                    </a:cubicBezTo>
                    <a:cubicBezTo>
                      <a:pt x="602604" y="53807"/>
                      <a:pt x="576034" y="61188"/>
                      <a:pt x="546512" y="57498"/>
                    </a:cubicBezTo>
                    <a:cubicBezTo>
                      <a:pt x="478611" y="49379"/>
                      <a:pt x="419566" y="-6713"/>
                      <a:pt x="350927" y="667"/>
                    </a:cubicBezTo>
                    <a:cubicBezTo>
                      <a:pt x="316977" y="4358"/>
                      <a:pt x="286716" y="23547"/>
                      <a:pt x="263099" y="47903"/>
                    </a:cubicBezTo>
                    <a:lnTo>
                      <a:pt x="252028" y="59712"/>
                    </a:lnTo>
                    <a:cubicBezTo>
                      <a:pt x="248337" y="64878"/>
                      <a:pt x="244647" y="70783"/>
                      <a:pt x="240957" y="75211"/>
                    </a:cubicBezTo>
                    <a:cubicBezTo>
                      <a:pt x="236433" y="78395"/>
                      <a:pt x="231458" y="80883"/>
                      <a:pt x="226196" y="82592"/>
                    </a:cubicBezTo>
                    <a:cubicBezTo>
                      <a:pt x="214468" y="87630"/>
                      <a:pt x="203523" y="94342"/>
                      <a:pt x="193721" y="102519"/>
                    </a:cubicBezTo>
                    <a:cubicBezTo>
                      <a:pt x="174104" y="117985"/>
                      <a:pt x="158221" y="137659"/>
                      <a:pt x="147224" y="160087"/>
                    </a:cubicBezTo>
                    <a:cubicBezTo>
                      <a:pt x="135415" y="185181"/>
                      <a:pt x="130249" y="212489"/>
                      <a:pt x="118440" y="237583"/>
                    </a:cubicBezTo>
                    <a:cubicBezTo>
                      <a:pt x="94084" y="287771"/>
                      <a:pt x="46110" y="323198"/>
                      <a:pt x="20278" y="372647"/>
                    </a:cubicBezTo>
                    <a:cubicBezTo>
                      <a:pt x="8514" y="395571"/>
                      <a:pt x="1724" y="420724"/>
                      <a:pt x="351" y="446453"/>
                    </a:cubicBezTo>
                    <a:cubicBezTo>
                      <a:pt x="-1125" y="470809"/>
                      <a:pt x="1827" y="501807"/>
                      <a:pt x="13636" y="523949"/>
                    </a:cubicBezTo>
                    <a:cubicBezTo>
                      <a:pt x="33563" y="558637"/>
                      <a:pt x="71204" y="579303"/>
                      <a:pt x="99988" y="604397"/>
                    </a:cubicBezTo>
                    <a:cubicBezTo>
                      <a:pt x="128772" y="629491"/>
                      <a:pt x="128772" y="653847"/>
                      <a:pt x="116963" y="692225"/>
                    </a:cubicBezTo>
                    <a:cubicBezTo>
                      <a:pt x="111059" y="711415"/>
                      <a:pt x="109583" y="735033"/>
                      <a:pt x="122868" y="749794"/>
                    </a:cubicBezTo>
                    <a:cubicBezTo>
                      <a:pt x="136153" y="764555"/>
                      <a:pt x="175270" y="763079"/>
                      <a:pt x="202578" y="770459"/>
                    </a:cubicBezTo>
                    <a:cubicBezTo>
                      <a:pt x="229886" y="777840"/>
                      <a:pt x="254242" y="808100"/>
                      <a:pt x="282288" y="822123"/>
                    </a:cubicBezTo>
                    <a:cubicBezTo>
                      <a:pt x="304762" y="833091"/>
                      <a:pt x="331147" y="832545"/>
                      <a:pt x="353141" y="820647"/>
                    </a:cubicBezTo>
                    <a:lnTo>
                      <a:pt x="360522" y="814743"/>
                    </a:lnTo>
                    <a:cubicBezTo>
                      <a:pt x="377165" y="800661"/>
                      <a:pt x="383837" y="778032"/>
                      <a:pt x="377497" y="757174"/>
                    </a:cubicBezTo>
                    <a:cubicBezTo>
                      <a:pt x="376132" y="752967"/>
                      <a:pt x="374139" y="748982"/>
                      <a:pt x="371593" y="745365"/>
                    </a:cubicBezTo>
                    <a:cubicBezTo>
                      <a:pt x="366042" y="738332"/>
                      <a:pt x="359297" y="732339"/>
                      <a:pt x="351665" y="727652"/>
                    </a:cubicBezTo>
                    <a:lnTo>
                      <a:pt x="339856" y="719534"/>
                    </a:lnTo>
                    <a:cubicBezTo>
                      <a:pt x="323368" y="706854"/>
                      <a:pt x="308710" y="691952"/>
                      <a:pt x="296311" y="675250"/>
                    </a:cubicBezTo>
                    <a:cubicBezTo>
                      <a:pt x="284281" y="657898"/>
                      <a:pt x="273195" y="639912"/>
                      <a:pt x="263099" y="621372"/>
                    </a:cubicBezTo>
                    <a:cubicBezTo>
                      <a:pt x="260855" y="618095"/>
                      <a:pt x="258884" y="614634"/>
                      <a:pt x="257194" y="611039"/>
                    </a:cubicBezTo>
                    <a:lnTo>
                      <a:pt x="252028" y="597754"/>
                    </a:lnTo>
                    <a:cubicBezTo>
                      <a:pt x="248411" y="589134"/>
                      <a:pt x="245452" y="580248"/>
                      <a:pt x="243171" y="571184"/>
                    </a:cubicBezTo>
                    <a:cubicBezTo>
                      <a:pt x="242071" y="566572"/>
                      <a:pt x="241333" y="561885"/>
                      <a:pt x="240957" y="557161"/>
                    </a:cubicBezTo>
                    <a:cubicBezTo>
                      <a:pt x="240957" y="556423"/>
                      <a:pt x="240219" y="554947"/>
                      <a:pt x="240219" y="554209"/>
                    </a:cubicBezTo>
                    <a:cubicBezTo>
                      <a:pt x="240536" y="552991"/>
                      <a:pt x="240787" y="551759"/>
                      <a:pt x="240957" y="550519"/>
                    </a:cubicBezTo>
                    <a:cubicBezTo>
                      <a:pt x="241333" y="547825"/>
                      <a:pt x="241333" y="545094"/>
                      <a:pt x="240957" y="542400"/>
                    </a:cubicBezTo>
                    <a:cubicBezTo>
                      <a:pt x="240507" y="539404"/>
                      <a:pt x="239230" y="536592"/>
                      <a:pt x="237267" y="534282"/>
                    </a:cubicBezTo>
                    <a:lnTo>
                      <a:pt x="234314" y="532067"/>
                    </a:lnTo>
                    <a:cubicBezTo>
                      <a:pt x="232838" y="530591"/>
                      <a:pt x="230624" y="530591"/>
                      <a:pt x="228410" y="529853"/>
                    </a:cubicBezTo>
                    <a:lnTo>
                      <a:pt x="220291" y="527639"/>
                    </a:lnTo>
                    <a:cubicBezTo>
                      <a:pt x="211892" y="523772"/>
                      <a:pt x="204364" y="518251"/>
                      <a:pt x="198150" y="511402"/>
                    </a:cubicBezTo>
                    <a:cubicBezTo>
                      <a:pt x="188976" y="501704"/>
                      <a:pt x="183270" y="489253"/>
                      <a:pt x="181912" y="475975"/>
                    </a:cubicBezTo>
                    <a:cubicBezTo>
                      <a:pt x="179698" y="458262"/>
                      <a:pt x="176008" y="436858"/>
                      <a:pt x="190031" y="422097"/>
                    </a:cubicBezTo>
                    <a:cubicBezTo>
                      <a:pt x="192762" y="419219"/>
                      <a:pt x="196423" y="417388"/>
                      <a:pt x="200364" y="416931"/>
                    </a:cubicBezTo>
                    <a:cubicBezTo>
                      <a:pt x="203574" y="416421"/>
                      <a:pt x="206866" y="416672"/>
                      <a:pt x="209959" y="417669"/>
                    </a:cubicBezTo>
                    <a:lnTo>
                      <a:pt x="214387" y="417669"/>
                    </a:lnTo>
                    <a:cubicBezTo>
                      <a:pt x="217679" y="419979"/>
                      <a:pt x="220653" y="422710"/>
                      <a:pt x="223244" y="425787"/>
                    </a:cubicBezTo>
                    <a:cubicBezTo>
                      <a:pt x="223244" y="425049"/>
                      <a:pt x="224720" y="420621"/>
                      <a:pt x="224720" y="419883"/>
                    </a:cubicBezTo>
                    <a:cubicBezTo>
                      <a:pt x="224720" y="419145"/>
                      <a:pt x="225458" y="416193"/>
                      <a:pt x="226196" y="414717"/>
                    </a:cubicBezTo>
                    <a:lnTo>
                      <a:pt x="230624" y="403646"/>
                    </a:lnTo>
                    <a:cubicBezTo>
                      <a:pt x="232152" y="399963"/>
                      <a:pt x="234130" y="396494"/>
                      <a:pt x="236528" y="393313"/>
                    </a:cubicBezTo>
                    <a:lnTo>
                      <a:pt x="243909" y="384456"/>
                    </a:lnTo>
                    <a:lnTo>
                      <a:pt x="252766" y="371909"/>
                    </a:lnTo>
                    <a:cubicBezTo>
                      <a:pt x="264752" y="357532"/>
                      <a:pt x="278664" y="344867"/>
                      <a:pt x="294097" y="334269"/>
                    </a:cubicBezTo>
                    <a:close/>
                  </a:path>
                </a:pathLst>
              </a:custGeom>
              <a:solidFill>
                <a:srgbClr val="000000"/>
              </a:solidFill>
              <a:ln w="7372" cap="flat">
                <a:noFill/>
                <a:prstDash val="solid"/>
                <a:miter/>
              </a:ln>
            </p:spPr>
            <p:txBody>
              <a:bodyPr rtlCol="0" anchor="ctr"/>
              <a:lstStyle/>
              <a:p>
                <a:endParaRPr lang="de-DE"/>
              </a:p>
            </p:txBody>
          </p:sp>
        </p:grpSp>
        <p:grpSp>
          <p:nvGrpSpPr>
            <p:cNvPr id="15" name="Grafik 10">
              <a:extLst>
                <a:ext uri="{FF2B5EF4-FFF2-40B4-BE49-F238E27FC236}">
                  <a16:creationId xmlns:a16="http://schemas.microsoft.com/office/drawing/2014/main" id="{A8ABC8C9-6FAB-A295-DBA3-B0809C6827A3}"/>
                </a:ext>
              </a:extLst>
            </p:cNvPr>
            <p:cNvGrpSpPr/>
            <p:nvPr/>
          </p:nvGrpSpPr>
          <p:grpSpPr>
            <a:xfrm>
              <a:off x="6181971" y="3318267"/>
              <a:ext cx="349961" cy="334586"/>
              <a:chOff x="6181971" y="3318267"/>
              <a:chExt cx="349961" cy="334586"/>
            </a:xfrm>
          </p:grpSpPr>
          <p:sp>
            <p:nvSpPr>
              <p:cNvPr id="18" name="Freihandform: Form 17">
                <a:extLst>
                  <a:ext uri="{FF2B5EF4-FFF2-40B4-BE49-F238E27FC236}">
                    <a16:creationId xmlns:a16="http://schemas.microsoft.com/office/drawing/2014/main" id="{C2707C7A-84F5-0AF6-2DAB-ADA3838E84F7}"/>
                  </a:ext>
                </a:extLst>
              </p:cNvPr>
              <p:cNvSpPr/>
              <p:nvPr/>
            </p:nvSpPr>
            <p:spPr>
              <a:xfrm>
                <a:off x="6305010" y="3572765"/>
                <a:ext cx="118187" cy="22694"/>
              </a:xfrm>
              <a:custGeom>
                <a:avLst/>
                <a:gdLst>
                  <a:gd name="connsiteX0" fmla="*/ 55693 w 118187"/>
                  <a:gd name="connsiteY0" fmla="*/ 0 h 22694"/>
                  <a:gd name="connsiteX1" fmla="*/ 2553 w 118187"/>
                  <a:gd name="connsiteY1" fmla="*/ 17713 h 22694"/>
                  <a:gd name="connsiteX2" fmla="*/ 2553 w 118187"/>
                  <a:gd name="connsiteY2" fmla="*/ 17713 h 22694"/>
                  <a:gd name="connsiteX3" fmla="*/ 110309 w 118187"/>
                  <a:gd name="connsiteY3" fmla="*/ 20666 h 22694"/>
                  <a:gd name="connsiteX4" fmla="*/ 110309 w 118187"/>
                  <a:gd name="connsiteY4" fmla="*/ 20666 h 22694"/>
                  <a:gd name="connsiteX5" fmla="*/ 116951 w 118187"/>
                  <a:gd name="connsiteY5" fmla="*/ 17713 h 22694"/>
                  <a:gd name="connsiteX6" fmla="*/ 116213 w 118187"/>
                  <a:gd name="connsiteY6" fmla="*/ 17713 h 22694"/>
                  <a:gd name="connsiteX7" fmla="*/ 55693 w 118187"/>
                  <a:gd name="connsiteY7" fmla="*/ 0 h 2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187" h="22694">
                    <a:moveTo>
                      <a:pt x="55693" y="0"/>
                    </a:moveTo>
                    <a:cubicBezTo>
                      <a:pt x="46836" y="738"/>
                      <a:pt x="-12946" y="10333"/>
                      <a:pt x="2553" y="17713"/>
                    </a:cubicBezTo>
                    <a:lnTo>
                      <a:pt x="2553" y="17713"/>
                    </a:lnTo>
                    <a:cubicBezTo>
                      <a:pt x="38208" y="23145"/>
                      <a:pt x="74410" y="24142"/>
                      <a:pt x="110309" y="20666"/>
                    </a:cubicBezTo>
                    <a:lnTo>
                      <a:pt x="110309" y="20666"/>
                    </a:lnTo>
                    <a:lnTo>
                      <a:pt x="116951" y="17713"/>
                    </a:lnTo>
                    <a:lnTo>
                      <a:pt x="116213" y="17713"/>
                    </a:lnTo>
                    <a:cubicBezTo>
                      <a:pt x="130236" y="6643"/>
                      <a:pt x="65287" y="3690"/>
                      <a:pt x="55693" y="0"/>
                    </a:cubicBezTo>
                    <a:close/>
                  </a:path>
                </a:pathLst>
              </a:custGeom>
              <a:solidFill>
                <a:srgbClr val="FEFEFE"/>
              </a:solidFill>
              <a:ln w="7372" cap="flat">
                <a:noFill/>
                <a:prstDash val="solid"/>
                <a:miter/>
              </a:ln>
            </p:spPr>
            <p:txBody>
              <a:bodyPr rtlCol="0" anchor="ctr"/>
              <a:lstStyle/>
              <a:p>
                <a:endParaRPr lang="de-DE"/>
              </a:p>
            </p:txBody>
          </p:sp>
          <p:sp>
            <p:nvSpPr>
              <p:cNvPr id="19" name="Freihandform: Form 18">
                <a:extLst>
                  <a:ext uri="{FF2B5EF4-FFF2-40B4-BE49-F238E27FC236}">
                    <a16:creationId xmlns:a16="http://schemas.microsoft.com/office/drawing/2014/main" id="{C602A2DC-E2FD-BBAA-B137-FA63FBA22DF2}"/>
                  </a:ext>
                </a:extLst>
              </p:cNvPr>
              <p:cNvSpPr/>
              <p:nvPr/>
            </p:nvSpPr>
            <p:spPr>
              <a:xfrm>
                <a:off x="6331696" y="3611147"/>
                <a:ext cx="63997" cy="14757"/>
              </a:xfrm>
              <a:custGeom>
                <a:avLst/>
                <a:gdLst>
                  <a:gd name="connsiteX0" fmla="*/ 29745 w 63997"/>
                  <a:gd name="connsiteY0" fmla="*/ 735 h 14757"/>
                  <a:gd name="connsiteX1" fmla="*/ 54839 w 63997"/>
                  <a:gd name="connsiteY1" fmla="*/ 14758 h 14757"/>
                  <a:gd name="connsiteX2" fmla="*/ 54101 w 63997"/>
                  <a:gd name="connsiteY2" fmla="*/ 14758 h 14757"/>
                  <a:gd name="connsiteX3" fmla="*/ 29745 w 63997"/>
                  <a:gd name="connsiteY3" fmla="*/ 735 h 14757"/>
                </a:gdLst>
                <a:ahLst/>
                <a:cxnLst>
                  <a:cxn ang="0">
                    <a:pos x="connsiteX0" y="connsiteY0"/>
                  </a:cxn>
                  <a:cxn ang="0">
                    <a:pos x="connsiteX1" y="connsiteY1"/>
                  </a:cxn>
                  <a:cxn ang="0">
                    <a:pos x="connsiteX2" y="connsiteY2"/>
                  </a:cxn>
                  <a:cxn ang="0">
                    <a:pos x="connsiteX3" y="connsiteY3"/>
                  </a:cxn>
                </a:cxnLst>
                <a:rect l="l" t="t" r="r" b="b"/>
                <a:pathLst>
                  <a:path w="63997" h="14757">
                    <a:moveTo>
                      <a:pt x="29745" y="735"/>
                    </a:moveTo>
                    <a:cubicBezTo>
                      <a:pt x="-41108" y="12544"/>
                      <a:pt x="34174" y="14758"/>
                      <a:pt x="54839" y="14758"/>
                    </a:cubicBezTo>
                    <a:lnTo>
                      <a:pt x="54101" y="14758"/>
                    </a:lnTo>
                    <a:cubicBezTo>
                      <a:pt x="82885" y="13282"/>
                      <a:pt x="40816" y="-3694"/>
                      <a:pt x="29745" y="735"/>
                    </a:cubicBezTo>
                    <a:close/>
                  </a:path>
                </a:pathLst>
              </a:custGeom>
              <a:solidFill>
                <a:srgbClr val="B64926"/>
              </a:solidFill>
              <a:ln w="7372" cap="flat">
                <a:noFill/>
                <a:prstDash val="solid"/>
                <a:miter/>
              </a:ln>
            </p:spPr>
            <p:txBody>
              <a:bodyPr rtlCol="0" anchor="ctr"/>
              <a:lstStyle/>
              <a:p>
                <a:endParaRPr lang="de-DE"/>
              </a:p>
            </p:txBody>
          </p:sp>
          <p:sp>
            <p:nvSpPr>
              <p:cNvPr id="20" name="Freihandform: Form 19">
                <a:extLst>
                  <a:ext uri="{FF2B5EF4-FFF2-40B4-BE49-F238E27FC236}">
                    <a16:creationId xmlns:a16="http://schemas.microsoft.com/office/drawing/2014/main" id="{B7C8EB55-83C9-86F2-7487-90A078EFAB9B}"/>
                  </a:ext>
                </a:extLst>
              </p:cNvPr>
              <p:cNvSpPr/>
              <p:nvPr/>
            </p:nvSpPr>
            <p:spPr>
              <a:xfrm>
                <a:off x="6313836" y="3592692"/>
                <a:ext cx="102959" cy="27757"/>
              </a:xfrm>
              <a:custGeom>
                <a:avLst/>
                <a:gdLst>
                  <a:gd name="connsiteX0" fmla="*/ 2584 w 102959"/>
                  <a:gd name="connsiteY0" fmla="*/ 0 h 27757"/>
                  <a:gd name="connsiteX1" fmla="*/ 4060 w 102959"/>
                  <a:gd name="connsiteY1" fmla="*/ 9595 h 27757"/>
                  <a:gd name="connsiteX2" fmla="*/ 4060 w 102959"/>
                  <a:gd name="connsiteY2" fmla="*/ 9595 h 27757"/>
                  <a:gd name="connsiteX3" fmla="*/ 4798 w 102959"/>
                  <a:gd name="connsiteY3" fmla="*/ 10333 h 27757"/>
                  <a:gd name="connsiteX4" fmla="*/ 4060 w 102959"/>
                  <a:gd name="connsiteY4" fmla="*/ 10333 h 27757"/>
                  <a:gd name="connsiteX5" fmla="*/ 5536 w 102959"/>
                  <a:gd name="connsiteY5" fmla="*/ 11809 h 27757"/>
                  <a:gd name="connsiteX6" fmla="*/ 5536 w 102959"/>
                  <a:gd name="connsiteY6" fmla="*/ 11809 h 27757"/>
                  <a:gd name="connsiteX7" fmla="*/ 8488 w 102959"/>
                  <a:gd name="connsiteY7" fmla="*/ 15499 h 27757"/>
                  <a:gd name="connsiteX8" fmla="*/ 8488 w 102959"/>
                  <a:gd name="connsiteY8" fmla="*/ 15499 h 27757"/>
                  <a:gd name="connsiteX9" fmla="*/ 59414 w 102959"/>
                  <a:gd name="connsiteY9" fmla="*/ 22142 h 27757"/>
                  <a:gd name="connsiteX10" fmla="*/ 58676 w 102959"/>
                  <a:gd name="connsiteY10" fmla="*/ 22142 h 27757"/>
                  <a:gd name="connsiteX11" fmla="*/ 102960 w 102959"/>
                  <a:gd name="connsiteY11" fmla="*/ 2952 h 27757"/>
                  <a:gd name="connsiteX12" fmla="*/ 2584 w 102959"/>
                  <a:gd name="connsiteY12" fmla="*/ 0 h 27757"/>
                  <a:gd name="connsiteX13" fmla="*/ 8488 w 102959"/>
                  <a:gd name="connsiteY13" fmla="*/ 16237 h 27757"/>
                  <a:gd name="connsiteX14" fmla="*/ 8488 w 102959"/>
                  <a:gd name="connsiteY14" fmla="*/ 16237 h 27757"/>
                  <a:gd name="connsiteX15" fmla="*/ 35797 w 102959"/>
                  <a:gd name="connsiteY15" fmla="*/ 20666 h 27757"/>
                  <a:gd name="connsiteX16" fmla="*/ 35797 w 102959"/>
                  <a:gd name="connsiteY16" fmla="*/ 20666 h 27757"/>
                  <a:gd name="connsiteX17" fmla="*/ 4060 w 102959"/>
                  <a:gd name="connsiteY17" fmla="*/ 10333 h 27757"/>
                  <a:gd name="connsiteX18" fmla="*/ 4060 w 102959"/>
                  <a:gd name="connsiteY18" fmla="*/ 10333 h 2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959" h="27757">
                    <a:moveTo>
                      <a:pt x="2584" y="0"/>
                    </a:moveTo>
                    <a:cubicBezTo>
                      <a:pt x="-2582" y="2214"/>
                      <a:pt x="1108" y="7381"/>
                      <a:pt x="4060" y="9595"/>
                    </a:cubicBezTo>
                    <a:lnTo>
                      <a:pt x="4060" y="9595"/>
                    </a:lnTo>
                    <a:cubicBezTo>
                      <a:pt x="4060" y="10001"/>
                      <a:pt x="4392" y="10333"/>
                      <a:pt x="4798" y="10333"/>
                    </a:cubicBezTo>
                    <a:lnTo>
                      <a:pt x="4060" y="10333"/>
                    </a:lnTo>
                    <a:lnTo>
                      <a:pt x="5536" y="11809"/>
                    </a:lnTo>
                    <a:lnTo>
                      <a:pt x="5536" y="11809"/>
                    </a:lnTo>
                    <a:lnTo>
                      <a:pt x="8488" y="15499"/>
                    </a:lnTo>
                    <a:lnTo>
                      <a:pt x="8488" y="15499"/>
                    </a:lnTo>
                    <a:cubicBezTo>
                      <a:pt x="16607" y="35427"/>
                      <a:pt x="41701" y="14023"/>
                      <a:pt x="59414" y="22142"/>
                    </a:cubicBezTo>
                    <a:lnTo>
                      <a:pt x="58676" y="22142"/>
                    </a:lnTo>
                    <a:cubicBezTo>
                      <a:pt x="89675" y="28046"/>
                      <a:pt x="89675" y="36903"/>
                      <a:pt x="102960" y="2952"/>
                    </a:cubicBezTo>
                    <a:cubicBezTo>
                      <a:pt x="73437" y="738"/>
                      <a:pt x="35059" y="1476"/>
                      <a:pt x="2584" y="0"/>
                    </a:cubicBezTo>
                    <a:close/>
                    <a:moveTo>
                      <a:pt x="8488" y="16237"/>
                    </a:moveTo>
                    <a:lnTo>
                      <a:pt x="8488" y="16237"/>
                    </a:lnTo>
                    <a:close/>
                    <a:moveTo>
                      <a:pt x="35797" y="20666"/>
                    </a:moveTo>
                    <a:lnTo>
                      <a:pt x="35797" y="20666"/>
                    </a:lnTo>
                    <a:close/>
                    <a:moveTo>
                      <a:pt x="4060" y="10333"/>
                    </a:moveTo>
                    <a:lnTo>
                      <a:pt x="4060" y="10333"/>
                    </a:lnTo>
                    <a:close/>
                  </a:path>
                </a:pathLst>
              </a:custGeom>
              <a:solidFill>
                <a:srgbClr val="000000"/>
              </a:solidFill>
              <a:ln w="7372" cap="flat">
                <a:noFill/>
                <a:prstDash val="solid"/>
                <a:miter/>
              </a:ln>
            </p:spPr>
            <p:txBody>
              <a:bodyPr rtlCol="0" anchor="ctr"/>
              <a:lstStyle/>
              <a:p>
                <a:endParaRPr lang="de-DE"/>
              </a:p>
            </p:txBody>
          </p:sp>
          <p:sp>
            <p:nvSpPr>
              <p:cNvPr id="21" name="Freihandform: Form 20">
                <a:extLst>
                  <a:ext uri="{FF2B5EF4-FFF2-40B4-BE49-F238E27FC236}">
                    <a16:creationId xmlns:a16="http://schemas.microsoft.com/office/drawing/2014/main" id="{E3409893-BBC7-EF45-58AB-54BF7F5CCA07}"/>
                  </a:ext>
                </a:extLst>
              </p:cNvPr>
              <p:cNvSpPr/>
              <p:nvPr/>
            </p:nvSpPr>
            <p:spPr>
              <a:xfrm>
                <a:off x="6230805" y="3362699"/>
                <a:ext cx="50282" cy="54335"/>
              </a:xfrm>
              <a:custGeom>
                <a:avLst/>
                <a:gdLst>
                  <a:gd name="connsiteX0" fmla="*/ 8857 w 50282"/>
                  <a:gd name="connsiteY0" fmla="*/ 458 h 54335"/>
                  <a:gd name="connsiteX1" fmla="*/ 0 w 50282"/>
                  <a:gd name="connsiteY1" fmla="*/ 4148 h 54335"/>
                  <a:gd name="connsiteX2" fmla="*/ 45759 w 50282"/>
                  <a:gd name="connsiteY2" fmla="*/ 54336 h 54335"/>
                  <a:gd name="connsiteX3" fmla="*/ 8857 w 50282"/>
                  <a:gd name="connsiteY3" fmla="*/ 458 h 54335"/>
                </a:gdLst>
                <a:ahLst/>
                <a:cxnLst>
                  <a:cxn ang="0">
                    <a:pos x="connsiteX0" y="connsiteY0"/>
                  </a:cxn>
                  <a:cxn ang="0">
                    <a:pos x="connsiteX1" y="connsiteY1"/>
                  </a:cxn>
                  <a:cxn ang="0">
                    <a:pos x="connsiteX2" y="connsiteY2"/>
                  </a:cxn>
                  <a:cxn ang="0">
                    <a:pos x="connsiteX3" y="connsiteY3"/>
                  </a:cxn>
                </a:cxnLst>
                <a:rect l="l" t="t" r="r" b="b"/>
                <a:pathLst>
                  <a:path w="50282" h="54335">
                    <a:moveTo>
                      <a:pt x="8857" y="458"/>
                    </a:moveTo>
                    <a:cubicBezTo>
                      <a:pt x="5904" y="1934"/>
                      <a:pt x="2214" y="1934"/>
                      <a:pt x="0" y="4148"/>
                    </a:cubicBezTo>
                    <a:cubicBezTo>
                      <a:pt x="30260" y="-9875"/>
                      <a:pt x="52402" y="27766"/>
                      <a:pt x="45759" y="54336"/>
                    </a:cubicBezTo>
                    <a:cubicBezTo>
                      <a:pt x="61259" y="35147"/>
                      <a:pt x="33950" y="-4709"/>
                      <a:pt x="8857" y="458"/>
                    </a:cubicBezTo>
                    <a:close/>
                  </a:path>
                </a:pathLst>
              </a:custGeom>
              <a:solidFill>
                <a:srgbClr val="FEFEFE"/>
              </a:solidFill>
              <a:ln w="7372" cap="flat">
                <a:noFill/>
                <a:prstDash val="solid"/>
                <a:miter/>
              </a:ln>
            </p:spPr>
            <p:txBody>
              <a:bodyPr rtlCol="0" anchor="ctr"/>
              <a:lstStyle/>
              <a:p>
                <a:endParaRPr lang="de-DE"/>
              </a:p>
            </p:txBody>
          </p:sp>
          <p:sp>
            <p:nvSpPr>
              <p:cNvPr id="22" name="Freihandform: Form 21">
                <a:extLst>
                  <a:ext uri="{FF2B5EF4-FFF2-40B4-BE49-F238E27FC236}">
                    <a16:creationId xmlns:a16="http://schemas.microsoft.com/office/drawing/2014/main" id="{88090AE8-A7F9-D5FB-EEE5-6DBF27E299EC}"/>
                  </a:ext>
                </a:extLst>
              </p:cNvPr>
              <p:cNvSpPr/>
              <p:nvPr/>
            </p:nvSpPr>
            <p:spPr>
              <a:xfrm>
                <a:off x="6211313" y="3369062"/>
                <a:ext cx="15802" cy="57568"/>
              </a:xfrm>
              <a:custGeom>
                <a:avLst/>
                <a:gdLst>
                  <a:gd name="connsiteX0" fmla="*/ 14326 w 15802"/>
                  <a:gd name="connsiteY0" fmla="*/ 738 h 57568"/>
                  <a:gd name="connsiteX1" fmla="*/ 2517 w 15802"/>
                  <a:gd name="connsiteY1" fmla="*/ 57568 h 57568"/>
                  <a:gd name="connsiteX2" fmla="*/ 9898 w 15802"/>
                  <a:gd name="connsiteY2" fmla="*/ 6643 h 57568"/>
                  <a:gd name="connsiteX3" fmla="*/ 9160 w 15802"/>
                  <a:gd name="connsiteY3" fmla="*/ 6643 h 57568"/>
                  <a:gd name="connsiteX4" fmla="*/ 15802 w 15802"/>
                  <a:gd name="connsiteY4" fmla="*/ 0 h 57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02" h="57568">
                    <a:moveTo>
                      <a:pt x="14326" y="738"/>
                    </a:moveTo>
                    <a:cubicBezTo>
                      <a:pt x="-1911" y="14761"/>
                      <a:pt x="-1911" y="38379"/>
                      <a:pt x="2517" y="57568"/>
                    </a:cubicBezTo>
                    <a:cubicBezTo>
                      <a:pt x="-435" y="40593"/>
                      <a:pt x="-2649" y="20666"/>
                      <a:pt x="9898" y="6643"/>
                    </a:cubicBezTo>
                    <a:lnTo>
                      <a:pt x="9160" y="6643"/>
                    </a:lnTo>
                    <a:cubicBezTo>
                      <a:pt x="11182" y="4244"/>
                      <a:pt x="13404" y="2022"/>
                      <a:pt x="15802" y="0"/>
                    </a:cubicBezTo>
                    <a:close/>
                  </a:path>
                </a:pathLst>
              </a:custGeom>
              <a:solidFill>
                <a:srgbClr val="FEFEFE"/>
              </a:solidFill>
              <a:ln w="7372" cap="flat">
                <a:noFill/>
                <a:prstDash val="solid"/>
                <a:miter/>
              </a:ln>
            </p:spPr>
            <p:txBody>
              <a:bodyPr rtlCol="0" anchor="ctr"/>
              <a:lstStyle/>
              <a:p>
                <a:endParaRPr lang="de-DE"/>
              </a:p>
            </p:txBody>
          </p:sp>
          <p:sp>
            <p:nvSpPr>
              <p:cNvPr id="23" name="Freihandform: Form 22">
                <a:extLst>
                  <a:ext uri="{FF2B5EF4-FFF2-40B4-BE49-F238E27FC236}">
                    <a16:creationId xmlns:a16="http://schemas.microsoft.com/office/drawing/2014/main" id="{AA336A03-6AE3-F3E9-24B8-2BF6C4385E2B}"/>
                  </a:ext>
                </a:extLst>
              </p:cNvPr>
              <p:cNvSpPr/>
              <p:nvPr/>
            </p:nvSpPr>
            <p:spPr>
              <a:xfrm>
                <a:off x="6261065" y="3417773"/>
                <a:ext cx="15673" cy="24211"/>
              </a:xfrm>
              <a:custGeom>
                <a:avLst/>
                <a:gdLst>
                  <a:gd name="connsiteX0" fmla="*/ 14761 w 15673"/>
                  <a:gd name="connsiteY0" fmla="*/ 3690 h 24211"/>
                  <a:gd name="connsiteX1" fmla="*/ 0 w 15673"/>
                  <a:gd name="connsiteY1" fmla="*/ 18451 h 24211"/>
                  <a:gd name="connsiteX2" fmla="*/ 15499 w 15673"/>
                  <a:gd name="connsiteY2" fmla="*/ 0 h 24211"/>
                  <a:gd name="connsiteX3" fmla="*/ 14761 w 15673"/>
                  <a:gd name="connsiteY3" fmla="*/ 3690 h 24211"/>
                </a:gdLst>
                <a:ahLst/>
                <a:cxnLst>
                  <a:cxn ang="0">
                    <a:pos x="connsiteX0" y="connsiteY0"/>
                  </a:cxn>
                  <a:cxn ang="0">
                    <a:pos x="connsiteX1" y="connsiteY1"/>
                  </a:cxn>
                  <a:cxn ang="0">
                    <a:pos x="connsiteX2" y="connsiteY2"/>
                  </a:cxn>
                  <a:cxn ang="0">
                    <a:pos x="connsiteX3" y="connsiteY3"/>
                  </a:cxn>
                </a:cxnLst>
                <a:rect l="l" t="t" r="r" b="b"/>
                <a:pathLst>
                  <a:path w="15673" h="24211">
                    <a:moveTo>
                      <a:pt x="14761" y="3690"/>
                    </a:moveTo>
                    <a:cubicBezTo>
                      <a:pt x="13285" y="12547"/>
                      <a:pt x="11809" y="26570"/>
                      <a:pt x="0" y="18451"/>
                    </a:cubicBezTo>
                    <a:cubicBezTo>
                      <a:pt x="8857" y="36165"/>
                      <a:pt x="16975" y="8119"/>
                      <a:pt x="15499" y="0"/>
                    </a:cubicBezTo>
                    <a:cubicBezTo>
                      <a:pt x="15543" y="1269"/>
                      <a:pt x="15293" y="2532"/>
                      <a:pt x="14761" y="3690"/>
                    </a:cubicBezTo>
                    <a:close/>
                  </a:path>
                </a:pathLst>
              </a:custGeom>
              <a:solidFill>
                <a:srgbClr val="FEFEFE"/>
              </a:solidFill>
              <a:ln w="7372" cap="flat">
                <a:noFill/>
                <a:prstDash val="solid"/>
                <a:miter/>
              </a:ln>
            </p:spPr>
            <p:txBody>
              <a:bodyPr rtlCol="0" anchor="ctr"/>
              <a:lstStyle/>
              <a:p>
                <a:endParaRPr lang="de-DE"/>
              </a:p>
            </p:txBody>
          </p:sp>
          <p:sp>
            <p:nvSpPr>
              <p:cNvPr id="24" name="Freihandform: Form 23">
                <a:extLst>
                  <a:ext uri="{FF2B5EF4-FFF2-40B4-BE49-F238E27FC236}">
                    <a16:creationId xmlns:a16="http://schemas.microsoft.com/office/drawing/2014/main" id="{EF2360EE-88D6-8029-B894-2C5E322947CB}"/>
                  </a:ext>
                </a:extLst>
              </p:cNvPr>
              <p:cNvSpPr/>
              <p:nvPr/>
            </p:nvSpPr>
            <p:spPr>
              <a:xfrm>
                <a:off x="6216044" y="3432534"/>
                <a:ext cx="10332" cy="10196"/>
              </a:xfrm>
              <a:custGeom>
                <a:avLst/>
                <a:gdLst>
                  <a:gd name="connsiteX0" fmla="*/ 738 w 10332"/>
                  <a:gd name="connsiteY0" fmla="*/ 3690 h 10196"/>
                  <a:gd name="connsiteX1" fmla="*/ 10333 w 10332"/>
                  <a:gd name="connsiteY1" fmla="*/ 7381 h 10196"/>
                  <a:gd name="connsiteX2" fmla="*/ 0 w 10332"/>
                  <a:gd name="connsiteY2" fmla="*/ 0 h 10196"/>
                  <a:gd name="connsiteX3" fmla="*/ 0 w 10332"/>
                  <a:gd name="connsiteY3" fmla="*/ 3690 h 10196"/>
                </a:gdLst>
                <a:ahLst/>
                <a:cxnLst>
                  <a:cxn ang="0">
                    <a:pos x="connsiteX0" y="connsiteY0"/>
                  </a:cxn>
                  <a:cxn ang="0">
                    <a:pos x="connsiteX1" y="connsiteY1"/>
                  </a:cxn>
                  <a:cxn ang="0">
                    <a:pos x="connsiteX2" y="connsiteY2"/>
                  </a:cxn>
                  <a:cxn ang="0">
                    <a:pos x="connsiteX3" y="connsiteY3"/>
                  </a:cxn>
                </a:cxnLst>
                <a:rect l="l" t="t" r="r" b="b"/>
                <a:pathLst>
                  <a:path w="10332" h="10196">
                    <a:moveTo>
                      <a:pt x="738" y="3690"/>
                    </a:moveTo>
                    <a:cubicBezTo>
                      <a:pt x="1476" y="8857"/>
                      <a:pt x="7381" y="13285"/>
                      <a:pt x="10333" y="7381"/>
                    </a:cubicBezTo>
                    <a:cubicBezTo>
                      <a:pt x="3690" y="12547"/>
                      <a:pt x="2214" y="5166"/>
                      <a:pt x="0" y="0"/>
                    </a:cubicBezTo>
                    <a:lnTo>
                      <a:pt x="0" y="3690"/>
                    </a:lnTo>
                    <a:close/>
                  </a:path>
                </a:pathLst>
              </a:custGeom>
              <a:solidFill>
                <a:srgbClr val="FEFEFE"/>
              </a:solidFill>
              <a:ln w="7372" cap="flat">
                <a:noFill/>
                <a:prstDash val="solid"/>
                <a:miter/>
              </a:ln>
            </p:spPr>
            <p:txBody>
              <a:bodyPr rtlCol="0" anchor="ctr"/>
              <a:lstStyle/>
              <a:p>
                <a:endParaRPr lang="de-DE"/>
              </a:p>
            </p:txBody>
          </p:sp>
          <p:sp>
            <p:nvSpPr>
              <p:cNvPr id="25" name="Freihandform: Form 24">
                <a:extLst>
                  <a:ext uri="{FF2B5EF4-FFF2-40B4-BE49-F238E27FC236}">
                    <a16:creationId xmlns:a16="http://schemas.microsoft.com/office/drawing/2014/main" id="{66E5D6C5-ED54-23A9-C961-3102F62AB979}"/>
                  </a:ext>
                </a:extLst>
              </p:cNvPr>
              <p:cNvSpPr/>
              <p:nvPr/>
            </p:nvSpPr>
            <p:spPr>
              <a:xfrm>
                <a:off x="6227115" y="3434748"/>
                <a:ext cx="21403" cy="4880"/>
              </a:xfrm>
              <a:custGeom>
                <a:avLst/>
                <a:gdLst>
                  <a:gd name="connsiteX0" fmla="*/ 20666 w 21403"/>
                  <a:gd name="connsiteY0" fmla="*/ 0 h 4880"/>
                  <a:gd name="connsiteX1" fmla="*/ 0 w 21403"/>
                  <a:gd name="connsiteY1" fmla="*/ 4428 h 4880"/>
                  <a:gd name="connsiteX2" fmla="*/ 21404 w 21403"/>
                  <a:gd name="connsiteY2" fmla="*/ 0 h 4880"/>
                  <a:gd name="connsiteX3" fmla="*/ 20666 w 21403"/>
                  <a:gd name="connsiteY3" fmla="*/ 0 h 4880"/>
                </a:gdLst>
                <a:ahLst/>
                <a:cxnLst>
                  <a:cxn ang="0">
                    <a:pos x="connsiteX0" y="connsiteY0"/>
                  </a:cxn>
                  <a:cxn ang="0">
                    <a:pos x="connsiteX1" y="connsiteY1"/>
                  </a:cxn>
                  <a:cxn ang="0">
                    <a:pos x="connsiteX2" y="connsiteY2"/>
                  </a:cxn>
                  <a:cxn ang="0">
                    <a:pos x="connsiteX3" y="connsiteY3"/>
                  </a:cxn>
                </a:cxnLst>
                <a:rect l="l" t="t" r="r" b="b"/>
                <a:pathLst>
                  <a:path w="21403" h="4880">
                    <a:moveTo>
                      <a:pt x="20666" y="0"/>
                    </a:moveTo>
                    <a:cubicBezTo>
                      <a:pt x="13580" y="339"/>
                      <a:pt x="6598" y="1830"/>
                      <a:pt x="0" y="4428"/>
                    </a:cubicBezTo>
                    <a:cubicBezTo>
                      <a:pt x="5904" y="6643"/>
                      <a:pt x="14023" y="0"/>
                      <a:pt x="21404" y="0"/>
                    </a:cubicBezTo>
                    <a:lnTo>
                      <a:pt x="20666" y="0"/>
                    </a:lnTo>
                    <a:close/>
                  </a:path>
                </a:pathLst>
              </a:custGeom>
              <a:solidFill>
                <a:srgbClr val="FEFEFE"/>
              </a:solidFill>
              <a:ln w="7372" cap="flat">
                <a:noFill/>
                <a:prstDash val="solid"/>
                <a:miter/>
              </a:ln>
            </p:spPr>
            <p:txBody>
              <a:bodyPr rtlCol="0" anchor="ctr"/>
              <a:lstStyle/>
              <a:p>
                <a:endParaRPr lang="de-DE"/>
              </a:p>
            </p:txBody>
          </p:sp>
          <p:sp>
            <p:nvSpPr>
              <p:cNvPr id="26" name="Freihandform: Form 25">
                <a:extLst>
                  <a:ext uri="{FF2B5EF4-FFF2-40B4-BE49-F238E27FC236}">
                    <a16:creationId xmlns:a16="http://schemas.microsoft.com/office/drawing/2014/main" id="{0E156B75-8D36-9691-8F4A-C2EFB425607C}"/>
                  </a:ext>
                </a:extLst>
              </p:cNvPr>
              <p:cNvSpPr/>
              <p:nvPr/>
            </p:nvSpPr>
            <p:spPr>
              <a:xfrm>
                <a:off x="6469935" y="3367440"/>
                <a:ext cx="33309" cy="73950"/>
              </a:xfrm>
              <a:custGeom>
                <a:avLst/>
                <a:gdLst>
                  <a:gd name="connsiteX0" fmla="*/ 2214 w 33309"/>
                  <a:gd name="connsiteY0" fmla="*/ 883 h 73950"/>
                  <a:gd name="connsiteX1" fmla="*/ 0 w 33309"/>
                  <a:gd name="connsiteY1" fmla="*/ 883 h 73950"/>
                  <a:gd name="connsiteX2" fmla="*/ 14761 w 33309"/>
                  <a:gd name="connsiteY2" fmla="*/ 6049 h 73950"/>
                  <a:gd name="connsiteX3" fmla="*/ 14761 w 33309"/>
                  <a:gd name="connsiteY3" fmla="*/ 6049 h 73950"/>
                  <a:gd name="connsiteX4" fmla="*/ 25832 w 33309"/>
                  <a:gd name="connsiteY4" fmla="*/ 73951 h 73950"/>
                  <a:gd name="connsiteX5" fmla="*/ 32474 w 33309"/>
                  <a:gd name="connsiteY5" fmla="*/ 37786 h 73950"/>
                  <a:gd name="connsiteX6" fmla="*/ 32474 w 33309"/>
                  <a:gd name="connsiteY6" fmla="*/ 37786 h 73950"/>
                  <a:gd name="connsiteX7" fmla="*/ 2214 w 33309"/>
                  <a:gd name="connsiteY7" fmla="*/ 145 h 7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09" h="73950">
                    <a:moveTo>
                      <a:pt x="2214" y="883"/>
                    </a:moveTo>
                    <a:lnTo>
                      <a:pt x="0" y="883"/>
                    </a:lnTo>
                    <a:cubicBezTo>
                      <a:pt x="5417" y="521"/>
                      <a:pt x="10753" y="2389"/>
                      <a:pt x="14761" y="6049"/>
                    </a:cubicBezTo>
                    <a:lnTo>
                      <a:pt x="14761" y="6049"/>
                    </a:lnTo>
                    <a:cubicBezTo>
                      <a:pt x="35427" y="21549"/>
                      <a:pt x="36165" y="51809"/>
                      <a:pt x="25832" y="73951"/>
                    </a:cubicBezTo>
                    <a:cubicBezTo>
                      <a:pt x="37641" y="69522"/>
                      <a:pt x="31736" y="48119"/>
                      <a:pt x="32474" y="37786"/>
                    </a:cubicBezTo>
                    <a:lnTo>
                      <a:pt x="32474" y="37786"/>
                    </a:lnTo>
                    <a:cubicBezTo>
                      <a:pt x="30998" y="21549"/>
                      <a:pt x="21404" y="-2069"/>
                      <a:pt x="2214" y="145"/>
                    </a:cubicBezTo>
                    <a:close/>
                  </a:path>
                </a:pathLst>
              </a:custGeom>
              <a:solidFill>
                <a:srgbClr val="FEFEFE"/>
              </a:solidFill>
              <a:ln w="7372" cap="flat">
                <a:noFill/>
                <a:prstDash val="solid"/>
                <a:miter/>
              </a:ln>
            </p:spPr>
            <p:txBody>
              <a:bodyPr rtlCol="0" anchor="ctr"/>
              <a:lstStyle/>
              <a:p>
                <a:endParaRPr lang="de-DE"/>
              </a:p>
            </p:txBody>
          </p:sp>
          <p:sp>
            <p:nvSpPr>
              <p:cNvPr id="27" name="Freihandform: Form 26">
                <a:extLst>
                  <a:ext uri="{FF2B5EF4-FFF2-40B4-BE49-F238E27FC236}">
                    <a16:creationId xmlns:a16="http://schemas.microsoft.com/office/drawing/2014/main" id="{45749D2B-642C-ABE7-F6FF-B83B89B1FAE1}"/>
                  </a:ext>
                </a:extLst>
              </p:cNvPr>
              <p:cNvSpPr/>
              <p:nvPr/>
            </p:nvSpPr>
            <p:spPr>
              <a:xfrm>
                <a:off x="6434543" y="3402274"/>
                <a:ext cx="2917" cy="28046"/>
              </a:xfrm>
              <a:custGeom>
                <a:avLst/>
                <a:gdLst>
                  <a:gd name="connsiteX0" fmla="*/ 1442 w 2917"/>
                  <a:gd name="connsiteY0" fmla="*/ 6643 h 28046"/>
                  <a:gd name="connsiteX1" fmla="*/ 2180 w 2917"/>
                  <a:gd name="connsiteY1" fmla="*/ 28046 h 28046"/>
                  <a:gd name="connsiteX2" fmla="*/ 2917 w 2917"/>
                  <a:gd name="connsiteY2" fmla="*/ 0 h 28046"/>
                  <a:gd name="connsiteX3" fmla="*/ 1442 w 2917"/>
                  <a:gd name="connsiteY3" fmla="*/ 6643 h 28046"/>
                </a:gdLst>
                <a:ahLst/>
                <a:cxnLst>
                  <a:cxn ang="0">
                    <a:pos x="connsiteX0" y="connsiteY0"/>
                  </a:cxn>
                  <a:cxn ang="0">
                    <a:pos x="connsiteX1" y="connsiteY1"/>
                  </a:cxn>
                  <a:cxn ang="0">
                    <a:pos x="connsiteX2" y="connsiteY2"/>
                  </a:cxn>
                  <a:cxn ang="0">
                    <a:pos x="connsiteX3" y="connsiteY3"/>
                  </a:cxn>
                </a:cxnLst>
                <a:rect l="l" t="t" r="r" b="b"/>
                <a:pathLst>
                  <a:path w="2917" h="28046">
                    <a:moveTo>
                      <a:pt x="1442" y="6643"/>
                    </a:moveTo>
                    <a:cubicBezTo>
                      <a:pt x="1442" y="13285"/>
                      <a:pt x="-2249" y="22880"/>
                      <a:pt x="2180" y="28046"/>
                    </a:cubicBezTo>
                    <a:cubicBezTo>
                      <a:pt x="932" y="18717"/>
                      <a:pt x="1183" y="9248"/>
                      <a:pt x="2917" y="0"/>
                    </a:cubicBezTo>
                    <a:cubicBezTo>
                      <a:pt x="2076" y="2118"/>
                      <a:pt x="1574" y="4362"/>
                      <a:pt x="1442" y="6643"/>
                    </a:cubicBezTo>
                    <a:close/>
                  </a:path>
                </a:pathLst>
              </a:custGeom>
              <a:solidFill>
                <a:srgbClr val="FEFEFE"/>
              </a:solidFill>
              <a:ln w="7372" cap="flat">
                <a:noFill/>
                <a:prstDash val="solid"/>
                <a:miter/>
              </a:ln>
            </p:spPr>
            <p:txBody>
              <a:bodyPr rtlCol="0" anchor="ctr"/>
              <a:lstStyle/>
              <a:p>
                <a:endParaRPr lang="de-DE"/>
              </a:p>
            </p:txBody>
          </p:sp>
          <p:sp>
            <p:nvSpPr>
              <p:cNvPr id="28" name="Freihandform: Form 27">
                <a:extLst>
                  <a:ext uri="{FF2B5EF4-FFF2-40B4-BE49-F238E27FC236}">
                    <a16:creationId xmlns:a16="http://schemas.microsoft.com/office/drawing/2014/main" id="{9FE0A031-56FF-0E02-9664-615709AAC111}"/>
                  </a:ext>
                </a:extLst>
              </p:cNvPr>
              <p:cNvSpPr/>
              <p:nvPr/>
            </p:nvSpPr>
            <p:spPr>
              <a:xfrm>
                <a:off x="6458126" y="3434010"/>
                <a:ext cx="28784" cy="3690"/>
              </a:xfrm>
              <a:custGeom>
                <a:avLst/>
                <a:gdLst>
                  <a:gd name="connsiteX0" fmla="*/ 6642 w 28784"/>
                  <a:gd name="connsiteY0" fmla="*/ 738 h 3690"/>
                  <a:gd name="connsiteX1" fmla="*/ 0 w 28784"/>
                  <a:gd name="connsiteY1" fmla="*/ 738 h 3690"/>
                  <a:gd name="connsiteX2" fmla="*/ 28784 w 28784"/>
                  <a:gd name="connsiteY2" fmla="*/ 3690 h 3690"/>
                  <a:gd name="connsiteX3" fmla="*/ 14023 w 28784"/>
                  <a:gd name="connsiteY3" fmla="*/ 0 h 3690"/>
                  <a:gd name="connsiteX4" fmla="*/ 6642 w 28784"/>
                  <a:gd name="connsiteY4" fmla="*/ 0 h 3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84" h="3690">
                    <a:moveTo>
                      <a:pt x="6642" y="738"/>
                    </a:moveTo>
                    <a:lnTo>
                      <a:pt x="0" y="738"/>
                    </a:lnTo>
                    <a:cubicBezTo>
                      <a:pt x="9691" y="251"/>
                      <a:pt x="19396" y="1247"/>
                      <a:pt x="28784" y="3690"/>
                    </a:cubicBezTo>
                    <a:cubicBezTo>
                      <a:pt x="23979" y="2030"/>
                      <a:pt x="19042" y="790"/>
                      <a:pt x="14023" y="0"/>
                    </a:cubicBezTo>
                    <a:lnTo>
                      <a:pt x="6642" y="0"/>
                    </a:lnTo>
                    <a:close/>
                  </a:path>
                </a:pathLst>
              </a:custGeom>
              <a:solidFill>
                <a:srgbClr val="FEFEFE"/>
              </a:solidFill>
              <a:ln w="7372"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6F5907DB-B6AE-DC4D-433A-F938744D6C87}"/>
                  </a:ext>
                </a:extLst>
              </p:cNvPr>
              <p:cNvSpPr/>
              <p:nvPr/>
            </p:nvSpPr>
            <p:spPr>
              <a:xfrm>
                <a:off x="6440131" y="3434099"/>
                <a:ext cx="59511" cy="12907"/>
              </a:xfrm>
              <a:custGeom>
                <a:avLst/>
                <a:gdLst>
                  <a:gd name="connsiteX0" fmla="*/ 24638 w 59511"/>
                  <a:gd name="connsiteY0" fmla="*/ 650 h 12907"/>
                  <a:gd name="connsiteX1" fmla="*/ 5449 w 59511"/>
                  <a:gd name="connsiteY1" fmla="*/ 8768 h 12907"/>
                  <a:gd name="connsiteX2" fmla="*/ 5449 w 59511"/>
                  <a:gd name="connsiteY2" fmla="*/ 8768 h 12907"/>
                  <a:gd name="connsiteX3" fmla="*/ 17996 w 59511"/>
                  <a:gd name="connsiteY3" fmla="*/ 4340 h 12907"/>
                  <a:gd name="connsiteX4" fmla="*/ 17996 w 59511"/>
                  <a:gd name="connsiteY4" fmla="*/ 4340 h 12907"/>
                  <a:gd name="connsiteX5" fmla="*/ 48994 w 59511"/>
                  <a:gd name="connsiteY5" fmla="*/ 8768 h 12907"/>
                  <a:gd name="connsiteX6" fmla="*/ 48994 w 59511"/>
                  <a:gd name="connsiteY6" fmla="*/ 8768 h 12907"/>
                  <a:gd name="connsiteX7" fmla="*/ 48994 w 59511"/>
                  <a:gd name="connsiteY7" fmla="*/ 5078 h 12907"/>
                  <a:gd name="connsiteX8" fmla="*/ 24638 w 59511"/>
                  <a:gd name="connsiteY8" fmla="*/ 650 h 1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11" h="12907">
                    <a:moveTo>
                      <a:pt x="24638" y="650"/>
                    </a:moveTo>
                    <a:cubicBezTo>
                      <a:pt x="15781" y="-3779"/>
                      <a:pt x="-11527" y="16149"/>
                      <a:pt x="5449" y="8768"/>
                    </a:cubicBezTo>
                    <a:lnTo>
                      <a:pt x="5449" y="8768"/>
                    </a:lnTo>
                    <a:cubicBezTo>
                      <a:pt x="9176" y="6222"/>
                      <a:pt x="13501" y="4694"/>
                      <a:pt x="17996" y="4340"/>
                    </a:cubicBezTo>
                    <a:lnTo>
                      <a:pt x="17996" y="4340"/>
                    </a:lnTo>
                    <a:cubicBezTo>
                      <a:pt x="28528" y="3580"/>
                      <a:pt x="39097" y="5093"/>
                      <a:pt x="48994" y="8768"/>
                    </a:cubicBezTo>
                    <a:lnTo>
                      <a:pt x="48994" y="8768"/>
                    </a:lnTo>
                    <a:cubicBezTo>
                      <a:pt x="63017" y="18363"/>
                      <a:pt x="63017" y="8768"/>
                      <a:pt x="48994" y="5078"/>
                    </a:cubicBezTo>
                    <a:cubicBezTo>
                      <a:pt x="41311" y="1779"/>
                      <a:pt x="32986" y="266"/>
                      <a:pt x="24638" y="650"/>
                    </a:cubicBezTo>
                    <a:close/>
                  </a:path>
                </a:pathLst>
              </a:custGeom>
              <a:solidFill>
                <a:srgbClr val="000000"/>
              </a:solidFill>
              <a:ln w="7372" cap="flat">
                <a:noFill/>
                <a:prstDash val="solid"/>
                <a:miter/>
              </a:ln>
            </p:spPr>
            <p:txBody>
              <a:bodyPr rtlCol="0" anchor="ctr"/>
              <a:lstStyle/>
              <a:p>
                <a:endParaRPr lang="de-DE"/>
              </a:p>
            </p:txBody>
          </p:sp>
          <p:sp>
            <p:nvSpPr>
              <p:cNvPr id="30" name="Freihandform: Form 29">
                <a:extLst>
                  <a:ext uri="{FF2B5EF4-FFF2-40B4-BE49-F238E27FC236}">
                    <a16:creationId xmlns:a16="http://schemas.microsoft.com/office/drawing/2014/main" id="{4BBAC9F8-25B0-346D-4B17-ED733D6410C5}"/>
                  </a:ext>
                </a:extLst>
              </p:cNvPr>
              <p:cNvSpPr/>
              <p:nvPr/>
            </p:nvSpPr>
            <p:spPr>
              <a:xfrm>
                <a:off x="6431205" y="3362419"/>
                <a:ext cx="76690" cy="85595"/>
              </a:xfrm>
              <a:custGeom>
                <a:avLst/>
                <a:gdLst>
                  <a:gd name="connsiteX0" fmla="*/ 39468 w 76690"/>
                  <a:gd name="connsiteY0" fmla="*/ 0 h 85595"/>
                  <a:gd name="connsiteX1" fmla="*/ 1089 w 76690"/>
                  <a:gd name="connsiteY1" fmla="*/ 62735 h 85595"/>
                  <a:gd name="connsiteX2" fmla="*/ 351 w 76690"/>
                  <a:gd name="connsiteY2" fmla="*/ 62735 h 85595"/>
                  <a:gd name="connsiteX3" fmla="*/ 1089 w 76690"/>
                  <a:gd name="connsiteY3" fmla="*/ 67163 h 85595"/>
                  <a:gd name="connsiteX4" fmla="*/ 1089 w 76690"/>
                  <a:gd name="connsiteY4" fmla="*/ 67163 h 85595"/>
                  <a:gd name="connsiteX5" fmla="*/ 6255 w 76690"/>
                  <a:gd name="connsiteY5" fmla="*/ 73068 h 85595"/>
                  <a:gd name="connsiteX6" fmla="*/ 6255 w 76690"/>
                  <a:gd name="connsiteY6" fmla="*/ 73068 h 85595"/>
                  <a:gd name="connsiteX7" fmla="*/ 21016 w 76690"/>
                  <a:gd name="connsiteY7" fmla="*/ 14761 h 85595"/>
                  <a:gd name="connsiteX8" fmla="*/ 21755 w 76690"/>
                  <a:gd name="connsiteY8" fmla="*/ 14761 h 85595"/>
                  <a:gd name="connsiteX9" fmla="*/ 37254 w 76690"/>
                  <a:gd name="connsiteY9" fmla="*/ 7381 h 85595"/>
                  <a:gd name="connsiteX10" fmla="*/ 37254 w 76690"/>
                  <a:gd name="connsiteY10" fmla="*/ 7381 h 85595"/>
                  <a:gd name="connsiteX11" fmla="*/ 53491 w 76690"/>
                  <a:gd name="connsiteY11" fmla="*/ 12547 h 85595"/>
                  <a:gd name="connsiteX12" fmla="*/ 53491 w 76690"/>
                  <a:gd name="connsiteY12" fmla="*/ 12547 h 85595"/>
                  <a:gd name="connsiteX13" fmla="*/ 64562 w 76690"/>
                  <a:gd name="connsiteY13" fmla="*/ 80448 h 85595"/>
                  <a:gd name="connsiteX14" fmla="*/ 75633 w 76690"/>
                  <a:gd name="connsiteY14" fmla="*/ 59044 h 85595"/>
                  <a:gd name="connsiteX15" fmla="*/ 75633 w 76690"/>
                  <a:gd name="connsiteY15" fmla="*/ 59044 h 85595"/>
                  <a:gd name="connsiteX16" fmla="*/ 39468 w 76690"/>
                  <a:gd name="connsiteY16" fmla="*/ 1476 h 85595"/>
                  <a:gd name="connsiteX17" fmla="*/ 37254 w 76690"/>
                  <a:gd name="connsiteY17" fmla="*/ 6643 h 85595"/>
                  <a:gd name="connsiteX18" fmla="*/ 37254 w 76690"/>
                  <a:gd name="connsiteY18" fmla="*/ 6643 h 8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690" h="85595">
                    <a:moveTo>
                      <a:pt x="39468" y="0"/>
                    </a:moveTo>
                    <a:cubicBezTo>
                      <a:pt x="9208" y="2214"/>
                      <a:pt x="-4077" y="36165"/>
                      <a:pt x="1089" y="62735"/>
                    </a:cubicBezTo>
                    <a:lnTo>
                      <a:pt x="351" y="62735"/>
                    </a:lnTo>
                    <a:cubicBezTo>
                      <a:pt x="941" y="64130"/>
                      <a:pt x="1200" y="65650"/>
                      <a:pt x="1089" y="67163"/>
                    </a:cubicBezTo>
                    <a:lnTo>
                      <a:pt x="1089" y="67163"/>
                    </a:lnTo>
                    <a:cubicBezTo>
                      <a:pt x="351" y="79710"/>
                      <a:pt x="13636" y="93733"/>
                      <a:pt x="6255" y="73068"/>
                    </a:cubicBezTo>
                    <a:lnTo>
                      <a:pt x="6255" y="73068"/>
                    </a:lnTo>
                    <a:cubicBezTo>
                      <a:pt x="3303" y="53140"/>
                      <a:pt x="4779" y="28784"/>
                      <a:pt x="21016" y="14761"/>
                    </a:cubicBezTo>
                    <a:lnTo>
                      <a:pt x="21755" y="14761"/>
                    </a:lnTo>
                    <a:cubicBezTo>
                      <a:pt x="26102" y="10857"/>
                      <a:pt x="31482" y="8296"/>
                      <a:pt x="37254" y="7381"/>
                    </a:cubicBezTo>
                    <a:lnTo>
                      <a:pt x="37254" y="7381"/>
                    </a:lnTo>
                    <a:cubicBezTo>
                      <a:pt x="43158" y="6687"/>
                      <a:pt x="49070" y="8569"/>
                      <a:pt x="53491" y="12547"/>
                    </a:cubicBezTo>
                    <a:lnTo>
                      <a:pt x="53491" y="12547"/>
                    </a:lnTo>
                    <a:cubicBezTo>
                      <a:pt x="74156" y="28046"/>
                      <a:pt x="74895" y="58306"/>
                      <a:pt x="64562" y="80448"/>
                    </a:cubicBezTo>
                    <a:cubicBezTo>
                      <a:pt x="67514" y="98161"/>
                      <a:pt x="76371" y="64949"/>
                      <a:pt x="75633" y="59044"/>
                    </a:cubicBezTo>
                    <a:lnTo>
                      <a:pt x="75633" y="59044"/>
                    </a:lnTo>
                    <a:cubicBezTo>
                      <a:pt x="80799" y="34689"/>
                      <a:pt x="66776" y="2214"/>
                      <a:pt x="39468" y="1476"/>
                    </a:cubicBezTo>
                    <a:close/>
                    <a:moveTo>
                      <a:pt x="37254" y="6643"/>
                    </a:moveTo>
                    <a:lnTo>
                      <a:pt x="37254" y="6643"/>
                    </a:lnTo>
                    <a:close/>
                  </a:path>
                </a:pathLst>
              </a:custGeom>
              <a:solidFill>
                <a:srgbClr val="000000"/>
              </a:solidFill>
              <a:ln w="7372" cap="flat">
                <a:noFill/>
                <a:prstDash val="solid"/>
                <a:miter/>
              </a:ln>
            </p:spPr>
            <p:txBody>
              <a:bodyPr rtlCol="0" anchor="ctr"/>
              <a:lstStyle/>
              <a:p>
                <a:endParaRPr lang="de-DE"/>
              </a:p>
            </p:txBody>
          </p:sp>
          <p:sp>
            <p:nvSpPr>
              <p:cNvPr id="31" name="Freihandform: Form 30">
                <a:extLst>
                  <a:ext uri="{FF2B5EF4-FFF2-40B4-BE49-F238E27FC236}">
                    <a16:creationId xmlns:a16="http://schemas.microsoft.com/office/drawing/2014/main" id="{83C0EF07-F3FB-8C6E-977C-0990761F8708}"/>
                  </a:ext>
                </a:extLst>
              </p:cNvPr>
              <p:cNvSpPr/>
              <p:nvPr/>
            </p:nvSpPr>
            <p:spPr>
              <a:xfrm>
                <a:off x="6452222" y="3376442"/>
                <a:ext cx="7380" cy="7380"/>
              </a:xfrm>
              <a:custGeom>
                <a:avLst/>
                <a:gdLst>
                  <a:gd name="connsiteX0" fmla="*/ 0 w 7380"/>
                  <a:gd name="connsiteY0" fmla="*/ 0 h 7380"/>
                  <a:gd name="connsiteX1" fmla="*/ 0 w 7380"/>
                  <a:gd name="connsiteY1" fmla="*/ 0 h 7380"/>
                  <a:gd name="connsiteX2" fmla="*/ 0 w 7380"/>
                  <a:gd name="connsiteY2" fmla="*/ 0 h 7380"/>
                  <a:gd name="connsiteX3" fmla="*/ 0 w 7380"/>
                  <a:gd name="connsiteY3" fmla="*/ 0 h 7380"/>
                  <a:gd name="connsiteX4" fmla="*/ 0 w 7380"/>
                  <a:gd name="connsiteY4" fmla="*/ 0 h 7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0" h="7380">
                    <a:moveTo>
                      <a:pt x="0" y="0"/>
                    </a:moveTo>
                    <a:lnTo>
                      <a:pt x="0" y="0"/>
                    </a:lnTo>
                    <a:lnTo>
                      <a:pt x="0" y="0"/>
                    </a:lnTo>
                    <a:lnTo>
                      <a:pt x="0" y="0"/>
                    </a:lnTo>
                    <a:lnTo>
                      <a:pt x="0" y="0"/>
                    </a:lnTo>
                    <a:close/>
                  </a:path>
                </a:pathLst>
              </a:custGeom>
              <a:solidFill>
                <a:srgbClr val="000000"/>
              </a:solidFill>
              <a:ln w="7372" cap="flat">
                <a:noFill/>
                <a:prstDash val="solid"/>
                <a:miter/>
              </a:ln>
            </p:spPr>
            <p:txBody>
              <a:bodyPr rtlCol="0" anchor="ctr"/>
              <a:lstStyle/>
              <a:p>
                <a:endParaRPr lang="de-DE"/>
              </a:p>
            </p:txBody>
          </p:sp>
          <p:sp>
            <p:nvSpPr>
              <p:cNvPr id="32" name="Freihandform: Form 31">
                <a:extLst>
                  <a:ext uri="{FF2B5EF4-FFF2-40B4-BE49-F238E27FC236}">
                    <a16:creationId xmlns:a16="http://schemas.microsoft.com/office/drawing/2014/main" id="{FD795B08-3A0B-A41D-A71D-C13B324540B7}"/>
                  </a:ext>
                </a:extLst>
              </p:cNvPr>
              <p:cNvSpPr/>
              <p:nvPr/>
            </p:nvSpPr>
            <p:spPr>
              <a:xfrm>
                <a:off x="6219531" y="3434368"/>
                <a:ext cx="47797" cy="11858"/>
              </a:xfrm>
              <a:custGeom>
                <a:avLst/>
                <a:gdLst>
                  <a:gd name="connsiteX0" fmla="*/ 28250 w 47797"/>
                  <a:gd name="connsiteY0" fmla="*/ 380 h 11858"/>
                  <a:gd name="connsiteX1" fmla="*/ 3156 w 47797"/>
                  <a:gd name="connsiteY1" fmla="*/ 7023 h 11858"/>
                  <a:gd name="connsiteX2" fmla="*/ 9060 w 47797"/>
                  <a:gd name="connsiteY2" fmla="*/ 9237 h 11858"/>
                  <a:gd name="connsiteX3" fmla="*/ 9060 w 47797"/>
                  <a:gd name="connsiteY3" fmla="*/ 9237 h 11858"/>
                  <a:gd name="connsiteX4" fmla="*/ 43011 w 47797"/>
                  <a:gd name="connsiteY4" fmla="*/ 7761 h 11858"/>
                  <a:gd name="connsiteX5" fmla="*/ 28988 w 47797"/>
                  <a:gd name="connsiteY5" fmla="*/ 380 h 1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97" h="11858">
                    <a:moveTo>
                      <a:pt x="28250" y="380"/>
                    </a:moveTo>
                    <a:cubicBezTo>
                      <a:pt x="19504" y="757"/>
                      <a:pt x="10942" y="3022"/>
                      <a:pt x="3156" y="7023"/>
                    </a:cubicBezTo>
                    <a:cubicBezTo>
                      <a:pt x="-4963" y="12189"/>
                      <a:pt x="4632" y="13665"/>
                      <a:pt x="9060" y="9237"/>
                    </a:cubicBezTo>
                    <a:lnTo>
                      <a:pt x="9060" y="9237"/>
                    </a:lnTo>
                    <a:cubicBezTo>
                      <a:pt x="19836" y="4683"/>
                      <a:pt x="31881" y="4159"/>
                      <a:pt x="43011" y="7761"/>
                    </a:cubicBezTo>
                    <a:cubicBezTo>
                      <a:pt x="57772" y="6285"/>
                      <a:pt x="34154" y="-1834"/>
                      <a:pt x="28988" y="380"/>
                    </a:cubicBezTo>
                    <a:close/>
                  </a:path>
                </a:pathLst>
              </a:custGeom>
              <a:solidFill>
                <a:srgbClr val="000000"/>
              </a:solidFill>
              <a:ln w="7372" cap="flat">
                <a:noFill/>
                <a:prstDash val="solid"/>
                <a:miter/>
              </a:ln>
            </p:spPr>
            <p:txBody>
              <a:bodyPr rtlCol="0" anchor="ctr"/>
              <a:lstStyle/>
              <a:p>
                <a:endParaRPr lang="de-DE"/>
              </a:p>
            </p:txBody>
          </p:sp>
          <p:sp>
            <p:nvSpPr>
              <p:cNvPr id="33" name="Freihandform: Form 32">
                <a:extLst>
                  <a:ext uri="{FF2B5EF4-FFF2-40B4-BE49-F238E27FC236}">
                    <a16:creationId xmlns:a16="http://schemas.microsoft.com/office/drawing/2014/main" id="{DACF9CEC-4B42-32DF-60E8-3EC6D4B0ED41}"/>
                  </a:ext>
                </a:extLst>
              </p:cNvPr>
              <p:cNvSpPr/>
              <p:nvPr/>
            </p:nvSpPr>
            <p:spPr>
              <a:xfrm>
                <a:off x="6262542" y="3441391"/>
                <a:ext cx="7380" cy="738"/>
              </a:xfrm>
              <a:custGeom>
                <a:avLst/>
                <a:gdLst>
                  <a:gd name="connsiteX0" fmla="*/ 0 w 7380"/>
                  <a:gd name="connsiteY0" fmla="*/ 738 h 738"/>
                  <a:gd name="connsiteX1" fmla="*/ 0 w 7380"/>
                  <a:gd name="connsiteY1" fmla="*/ 0 h 738"/>
                  <a:gd name="connsiteX2" fmla="*/ 0 w 7380"/>
                  <a:gd name="connsiteY2" fmla="*/ 738 h 738"/>
                  <a:gd name="connsiteX3" fmla="*/ 0 w 7380"/>
                  <a:gd name="connsiteY3" fmla="*/ 738 h 738"/>
                </a:gdLst>
                <a:ahLst/>
                <a:cxnLst>
                  <a:cxn ang="0">
                    <a:pos x="connsiteX0" y="connsiteY0"/>
                  </a:cxn>
                  <a:cxn ang="0">
                    <a:pos x="connsiteX1" y="connsiteY1"/>
                  </a:cxn>
                  <a:cxn ang="0">
                    <a:pos x="connsiteX2" y="connsiteY2"/>
                  </a:cxn>
                  <a:cxn ang="0">
                    <a:pos x="connsiteX3" y="connsiteY3"/>
                  </a:cxn>
                </a:cxnLst>
                <a:rect l="l" t="t" r="r" b="b"/>
                <a:pathLst>
                  <a:path w="7380" h="738">
                    <a:moveTo>
                      <a:pt x="0" y="738"/>
                    </a:moveTo>
                    <a:lnTo>
                      <a:pt x="0" y="0"/>
                    </a:lnTo>
                    <a:lnTo>
                      <a:pt x="0" y="738"/>
                    </a:lnTo>
                    <a:lnTo>
                      <a:pt x="0" y="738"/>
                    </a:lnTo>
                    <a:close/>
                  </a:path>
                </a:pathLst>
              </a:custGeom>
              <a:solidFill>
                <a:srgbClr val="000000"/>
              </a:solidFill>
              <a:ln w="7372" cap="flat">
                <a:noFill/>
                <a:prstDash val="solid"/>
                <a:miter/>
              </a:ln>
            </p:spPr>
            <p:txBody>
              <a:bodyPr rtlCol="0" anchor="ctr"/>
              <a:lstStyle/>
              <a:p>
                <a:endParaRPr lang="de-DE"/>
              </a:p>
            </p:txBody>
          </p:sp>
          <p:sp>
            <p:nvSpPr>
              <p:cNvPr id="34" name="Freihandform: Form 33">
                <a:extLst>
                  <a:ext uri="{FF2B5EF4-FFF2-40B4-BE49-F238E27FC236}">
                    <a16:creationId xmlns:a16="http://schemas.microsoft.com/office/drawing/2014/main" id="{6AAAAF0E-16DB-197F-42E4-F9276109933D}"/>
                  </a:ext>
                </a:extLst>
              </p:cNvPr>
              <p:cNvSpPr/>
              <p:nvPr/>
            </p:nvSpPr>
            <p:spPr>
              <a:xfrm>
                <a:off x="6262542" y="3442129"/>
                <a:ext cx="7380" cy="7380"/>
              </a:xfrm>
              <a:custGeom>
                <a:avLst/>
                <a:gdLst>
                  <a:gd name="connsiteX0" fmla="*/ 0 w 7380"/>
                  <a:gd name="connsiteY0" fmla="*/ 0 h 7380"/>
                  <a:gd name="connsiteX1" fmla="*/ 0 w 7380"/>
                  <a:gd name="connsiteY1" fmla="*/ 0 h 7380"/>
                  <a:gd name="connsiteX2" fmla="*/ 0 w 7380"/>
                  <a:gd name="connsiteY2" fmla="*/ 0 h 7380"/>
                  <a:gd name="connsiteX3" fmla="*/ 0 w 7380"/>
                  <a:gd name="connsiteY3" fmla="*/ 0 h 7380"/>
                </a:gdLst>
                <a:ahLst/>
                <a:cxnLst>
                  <a:cxn ang="0">
                    <a:pos x="connsiteX0" y="connsiteY0"/>
                  </a:cxn>
                  <a:cxn ang="0">
                    <a:pos x="connsiteX1" y="connsiteY1"/>
                  </a:cxn>
                  <a:cxn ang="0">
                    <a:pos x="connsiteX2" y="connsiteY2"/>
                  </a:cxn>
                  <a:cxn ang="0">
                    <a:pos x="connsiteX3" y="connsiteY3"/>
                  </a:cxn>
                </a:cxnLst>
                <a:rect l="l" t="t" r="r" b="b"/>
                <a:pathLst>
                  <a:path w="7380" h="7380">
                    <a:moveTo>
                      <a:pt x="0" y="0"/>
                    </a:moveTo>
                    <a:lnTo>
                      <a:pt x="0" y="0"/>
                    </a:lnTo>
                    <a:lnTo>
                      <a:pt x="0" y="0"/>
                    </a:lnTo>
                    <a:lnTo>
                      <a:pt x="0" y="0"/>
                    </a:lnTo>
                    <a:close/>
                  </a:path>
                </a:pathLst>
              </a:custGeom>
              <a:solidFill>
                <a:srgbClr val="000000"/>
              </a:solidFill>
              <a:ln w="7372"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8B9E1B09-A585-1644-9F42-128E7D205089}"/>
                  </a:ext>
                </a:extLst>
              </p:cNvPr>
              <p:cNvSpPr/>
              <p:nvPr/>
            </p:nvSpPr>
            <p:spPr>
              <a:xfrm>
                <a:off x="6228591" y="3443605"/>
                <a:ext cx="7380" cy="7380"/>
              </a:xfrm>
              <a:custGeom>
                <a:avLst/>
                <a:gdLst>
                  <a:gd name="connsiteX0" fmla="*/ 0 w 7380"/>
                  <a:gd name="connsiteY0" fmla="*/ 0 h 7380"/>
                  <a:gd name="connsiteX1" fmla="*/ 0 w 7380"/>
                  <a:gd name="connsiteY1" fmla="*/ 0 h 7380"/>
                  <a:gd name="connsiteX2" fmla="*/ 0 w 7380"/>
                  <a:gd name="connsiteY2" fmla="*/ 0 h 7380"/>
                  <a:gd name="connsiteX3" fmla="*/ 0 w 7380"/>
                  <a:gd name="connsiteY3" fmla="*/ 0 h 7380"/>
                </a:gdLst>
                <a:ahLst/>
                <a:cxnLst>
                  <a:cxn ang="0">
                    <a:pos x="connsiteX0" y="connsiteY0"/>
                  </a:cxn>
                  <a:cxn ang="0">
                    <a:pos x="connsiteX1" y="connsiteY1"/>
                  </a:cxn>
                  <a:cxn ang="0">
                    <a:pos x="connsiteX2" y="connsiteY2"/>
                  </a:cxn>
                  <a:cxn ang="0">
                    <a:pos x="connsiteX3" y="connsiteY3"/>
                  </a:cxn>
                </a:cxnLst>
                <a:rect l="l" t="t" r="r" b="b"/>
                <a:pathLst>
                  <a:path w="7380" h="7380">
                    <a:moveTo>
                      <a:pt x="0" y="0"/>
                    </a:moveTo>
                    <a:lnTo>
                      <a:pt x="0" y="0"/>
                    </a:lnTo>
                    <a:lnTo>
                      <a:pt x="0" y="0"/>
                    </a:lnTo>
                    <a:lnTo>
                      <a:pt x="0" y="0"/>
                    </a:lnTo>
                    <a:close/>
                  </a:path>
                </a:pathLst>
              </a:custGeom>
              <a:solidFill>
                <a:srgbClr val="000000"/>
              </a:solidFill>
              <a:ln w="7372" cap="flat">
                <a:noFill/>
                <a:prstDash val="solid"/>
                <a:miter/>
              </a:ln>
            </p:spPr>
            <p:txBody>
              <a:bodyPr rtlCol="0" anchor="ctr"/>
              <a:lstStyle/>
              <a:p>
                <a:endParaRPr lang="de-DE"/>
              </a:p>
            </p:txBody>
          </p:sp>
          <p:sp>
            <p:nvSpPr>
              <p:cNvPr id="36" name="Freihandform: Form 35">
                <a:extLst>
                  <a:ext uri="{FF2B5EF4-FFF2-40B4-BE49-F238E27FC236}">
                    <a16:creationId xmlns:a16="http://schemas.microsoft.com/office/drawing/2014/main" id="{27811602-3699-AEDB-0E20-8D37EC928111}"/>
                  </a:ext>
                </a:extLst>
              </p:cNvPr>
              <p:cNvSpPr/>
              <p:nvPr/>
            </p:nvSpPr>
            <p:spPr>
              <a:xfrm>
                <a:off x="6206842" y="3357736"/>
                <a:ext cx="74678" cy="85752"/>
              </a:xfrm>
              <a:custGeom>
                <a:avLst/>
                <a:gdLst>
                  <a:gd name="connsiteX0" fmla="*/ 37249 w 74678"/>
                  <a:gd name="connsiteY0" fmla="*/ 255 h 85752"/>
                  <a:gd name="connsiteX1" fmla="*/ 9940 w 74678"/>
                  <a:gd name="connsiteY1" fmla="*/ 75536 h 85752"/>
                  <a:gd name="connsiteX2" fmla="*/ 14369 w 74678"/>
                  <a:gd name="connsiteY2" fmla="*/ 17968 h 85752"/>
                  <a:gd name="connsiteX3" fmla="*/ 13631 w 74678"/>
                  <a:gd name="connsiteY3" fmla="*/ 17968 h 85752"/>
                  <a:gd name="connsiteX4" fmla="*/ 23225 w 74678"/>
                  <a:gd name="connsiteY4" fmla="*/ 9111 h 85752"/>
                  <a:gd name="connsiteX5" fmla="*/ 23225 w 74678"/>
                  <a:gd name="connsiteY5" fmla="*/ 9111 h 85752"/>
                  <a:gd name="connsiteX6" fmla="*/ 63818 w 74678"/>
                  <a:gd name="connsiteY6" fmla="*/ 80703 h 85752"/>
                  <a:gd name="connsiteX7" fmla="*/ 37249 w 74678"/>
                  <a:gd name="connsiteY7" fmla="*/ 255 h 85752"/>
                  <a:gd name="connsiteX8" fmla="*/ 64557 w 74678"/>
                  <a:gd name="connsiteY8" fmla="*/ 80703 h 85752"/>
                  <a:gd name="connsiteX9" fmla="*/ 64557 w 74678"/>
                  <a:gd name="connsiteY9" fmla="*/ 80703 h 8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678" h="85752">
                    <a:moveTo>
                      <a:pt x="37249" y="255"/>
                    </a:moveTo>
                    <a:cubicBezTo>
                      <a:pt x="-36557" y="6159"/>
                      <a:pt x="24702" y="119820"/>
                      <a:pt x="9940" y="75536"/>
                    </a:cubicBezTo>
                    <a:cubicBezTo>
                      <a:pt x="3298" y="57823"/>
                      <a:pt x="1084" y="33467"/>
                      <a:pt x="14369" y="17968"/>
                    </a:cubicBezTo>
                    <a:lnTo>
                      <a:pt x="13631" y="17968"/>
                    </a:lnTo>
                    <a:cubicBezTo>
                      <a:pt x="16266" y="14455"/>
                      <a:pt x="19513" y="11458"/>
                      <a:pt x="23225" y="9111"/>
                    </a:cubicBezTo>
                    <a:lnTo>
                      <a:pt x="23225" y="9111"/>
                    </a:lnTo>
                    <a:cubicBezTo>
                      <a:pt x="66033" y="-7864"/>
                      <a:pt x="80794" y="51918"/>
                      <a:pt x="63818" y="80703"/>
                    </a:cubicBezTo>
                    <a:cubicBezTo>
                      <a:pt x="78580" y="93250"/>
                      <a:pt x="85222" y="-5650"/>
                      <a:pt x="37249" y="255"/>
                    </a:cubicBezTo>
                    <a:close/>
                    <a:moveTo>
                      <a:pt x="64557" y="80703"/>
                    </a:moveTo>
                    <a:lnTo>
                      <a:pt x="64557" y="80703"/>
                    </a:lnTo>
                    <a:close/>
                  </a:path>
                </a:pathLst>
              </a:custGeom>
              <a:solidFill>
                <a:srgbClr val="000000"/>
              </a:solidFill>
              <a:ln w="7372" cap="flat">
                <a:noFill/>
                <a:prstDash val="solid"/>
                <a:miter/>
              </a:ln>
            </p:spPr>
            <p:txBody>
              <a:bodyPr rtlCol="0" anchor="ctr"/>
              <a:lstStyle/>
              <a:p>
                <a:endParaRPr lang="de-DE"/>
              </a:p>
            </p:txBody>
          </p:sp>
          <p:sp>
            <p:nvSpPr>
              <p:cNvPr id="37" name="Freihandform: Form 36">
                <a:extLst>
                  <a:ext uri="{FF2B5EF4-FFF2-40B4-BE49-F238E27FC236}">
                    <a16:creationId xmlns:a16="http://schemas.microsoft.com/office/drawing/2014/main" id="{C579DA16-1F2C-024B-45DC-F2AF6EE20C15}"/>
                  </a:ext>
                </a:extLst>
              </p:cNvPr>
              <p:cNvSpPr/>
              <p:nvPr/>
            </p:nvSpPr>
            <p:spPr>
              <a:xfrm>
                <a:off x="6181971" y="3318267"/>
                <a:ext cx="104024" cy="43428"/>
              </a:xfrm>
              <a:custGeom>
                <a:avLst/>
                <a:gdLst>
                  <a:gd name="connsiteX0" fmla="*/ 61381 w 104024"/>
                  <a:gd name="connsiteY0" fmla="*/ 3559 h 43428"/>
                  <a:gd name="connsiteX1" fmla="*/ 7503 w 104024"/>
                  <a:gd name="connsiteY1" fmla="*/ 42676 h 43428"/>
                  <a:gd name="connsiteX2" fmla="*/ 7503 w 104024"/>
                  <a:gd name="connsiteY2" fmla="*/ 42676 h 43428"/>
                  <a:gd name="connsiteX3" fmla="*/ 35549 w 104024"/>
                  <a:gd name="connsiteY3" fmla="*/ 22011 h 43428"/>
                  <a:gd name="connsiteX4" fmla="*/ 35549 w 104024"/>
                  <a:gd name="connsiteY4" fmla="*/ 22011 h 43428"/>
                  <a:gd name="connsiteX5" fmla="*/ 36287 w 104024"/>
                  <a:gd name="connsiteY5" fmla="*/ 21273 h 43428"/>
                  <a:gd name="connsiteX6" fmla="*/ 36287 w 104024"/>
                  <a:gd name="connsiteY6" fmla="*/ 21273 h 43428"/>
                  <a:gd name="connsiteX7" fmla="*/ 70976 w 104024"/>
                  <a:gd name="connsiteY7" fmla="*/ 11678 h 43428"/>
                  <a:gd name="connsiteX8" fmla="*/ 70976 w 104024"/>
                  <a:gd name="connsiteY8" fmla="*/ 11678 h 43428"/>
                  <a:gd name="connsiteX9" fmla="*/ 96070 w 104024"/>
                  <a:gd name="connsiteY9" fmla="*/ 13892 h 43428"/>
                  <a:gd name="connsiteX10" fmla="*/ 95332 w 104024"/>
                  <a:gd name="connsiteY10" fmla="*/ 13892 h 43428"/>
                  <a:gd name="connsiteX11" fmla="*/ 61381 w 104024"/>
                  <a:gd name="connsiteY11" fmla="*/ 2821 h 43428"/>
                  <a:gd name="connsiteX12" fmla="*/ 70976 w 104024"/>
                  <a:gd name="connsiteY12" fmla="*/ 12416 h 43428"/>
                  <a:gd name="connsiteX13" fmla="*/ 70976 w 104024"/>
                  <a:gd name="connsiteY13" fmla="*/ 12416 h 43428"/>
                  <a:gd name="connsiteX14" fmla="*/ 93118 w 104024"/>
                  <a:gd name="connsiteY14" fmla="*/ 13154 h 43428"/>
                  <a:gd name="connsiteX15" fmla="*/ 93118 w 104024"/>
                  <a:gd name="connsiteY15" fmla="*/ 13154 h 43428"/>
                  <a:gd name="connsiteX16" fmla="*/ 15622 w 104024"/>
                  <a:gd name="connsiteY16" fmla="*/ 34558 h 43428"/>
                  <a:gd name="connsiteX17" fmla="*/ 15622 w 104024"/>
                  <a:gd name="connsiteY17" fmla="*/ 34558 h 43428"/>
                  <a:gd name="connsiteX18" fmla="*/ 36287 w 104024"/>
                  <a:gd name="connsiteY18" fmla="*/ 22011 h 43428"/>
                  <a:gd name="connsiteX19" fmla="*/ 36287 w 104024"/>
                  <a:gd name="connsiteY19" fmla="*/ 22011 h 4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4024" h="43428">
                    <a:moveTo>
                      <a:pt x="61381" y="3559"/>
                    </a:moveTo>
                    <a:cubicBezTo>
                      <a:pt x="47358" y="607"/>
                      <a:pt x="-22757" y="50057"/>
                      <a:pt x="7503" y="42676"/>
                    </a:cubicBezTo>
                    <a:lnTo>
                      <a:pt x="7503" y="42676"/>
                    </a:lnTo>
                    <a:cubicBezTo>
                      <a:pt x="15349" y="33953"/>
                      <a:pt x="24892" y="26919"/>
                      <a:pt x="35549" y="22011"/>
                    </a:cubicBezTo>
                    <a:lnTo>
                      <a:pt x="35549" y="22011"/>
                    </a:lnTo>
                    <a:cubicBezTo>
                      <a:pt x="36287" y="22011"/>
                      <a:pt x="36287" y="22011"/>
                      <a:pt x="36287" y="21273"/>
                    </a:cubicBezTo>
                    <a:lnTo>
                      <a:pt x="36287" y="21273"/>
                    </a:lnTo>
                    <a:cubicBezTo>
                      <a:pt x="47395" y="16623"/>
                      <a:pt x="59056" y="13398"/>
                      <a:pt x="70976" y="11678"/>
                    </a:cubicBezTo>
                    <a:lnTo>
                      <a:pt x="70976" y="11678"/>
                    </a:lnTo>
                    <a:cubicBezTo>
                      <a:pt x="79095" y="10940"/>
                      <a:pt x="88689" y="8726"/>
                      <a:pt x="96070" y="13892"/>
                    </a:cubicBezTo>
                    <a:lnTo>
                      <a:pt x="95332" y="13892"/>
                    </a:lnTo>
                    <a:cubicBezTo>
                      <a:pt x="124116" y="10940"/>
                      <a:pt x="73190" y="-6773"/>
                      <a:pt x="61381" y="2821"/>
                    </a:cubicBezTo>
                    <a:close/>
                    <a:moveTo>
                      <a:pt x="70976" y="12416"/>
                    </a:moveTo>
                    <a:lnTo>
                      <a:pt x="70976" y="12416"/>
                    </a:lnTo>
                    <a:close/>
                    <a:moveTo>
                      <a:pt x="93118" y="13154"/>
                    </a:moveTo>
                    <a:lnTo>
                      <a:pt x="93118" y="13154"/>
                    </a:lnTo>
                    <a:close/>
                    <a:moveTo>
                      <a:pt x="15622" y="34558"/>
                    </a:moveTo>
                    <a:lnTo>
                      <a:pt x="15622" y="34558"/>
                    </a:lnTo>
                    <a:close/>
                    <a:moveTo>
                      <a:pt x="36287" y="22011"/>
                    </a:moveTo>
                    <a:lnTo>
                      <a:pt x="36287" y="22011"/>
                    </a:lnTo>
                    <a:close/>
                  </a:path>
                </a:pathLst>
              </a:custGeom>
              <a:solidFill>
                <a:srgbClr val="000000"/>
              </a:solidFill>
              <a:ln w="7372" cap="flat">
                <a:noFill/>
                <a:prstDash val="solid"/>
                <a:miter/>
              </a:ln>
            </p:spPr>
            <p:txBody>
              <a:bodyPr rtlCol="0" anchor="ctr"/>
              <a:lstStyle/>
              <a:p>
                <a:endParaRPr lang="de-DE"/>
              </a:p>
            </p:txBody>
          </p:sp>
          <p:sp>
            <p:nvSpPr>
              <p:cNvPr id="38" name="Freihandform: Form 37">
                <a:extLst>
                  <a:ext uri="{FF2B5EF4-FFF2-40B4-BE49-F238E27FC236}">
                    <a16:creationId xmlns:a16="http://schemas.microsoft.com/office/drawing/2014/main" id="{E7D10289-E1AB-A09A-A782-DF4B12BE25E8}"/>
                  </a:ext>
                </a:extLst>
              </p:cNvPr>
              <p:cNvSpPr/>
              <p:nvPr/>
            </p:nvSpPr>
            <p:spPr>
              <a:xfrm>
                <a:off x="6434947" y="3319872"/>
                <a:ext cx="96984" cy="40554"/>
              </a:xfrm>
              <a:custGeom>
                <a:avLst/>
                <a:gdLst>
                  <a:gd name="connsiteX0" fmla="*/ 11370 w 96984"/>
                  <a:gd name="connsiteY0" fmla="*/ 1216 h 40554"/>
                  <a:gd name="connsiteX1" fmla="*/ 9894 w 96984"/>
                  <a:gd name="connsiteY1" fmla="*/ 13025 h 40554"/>
                  <a:gd name="connsiteX2" fmla="*/ 8418 w 96984"/>
                  <a:gd name="connsiteY2" fmla="*/ 13025 h 40554"/>
                  <a:gd name="connsiteX3" fmla="*/ 25393 w 96984"/>
                  <a:gd name="connsiteY3" fmla="*/ 13025 h 40554"/>
                  <a:gd name="connsiteX4" fmla="*/ 23917 w 96984"/>
                  <a:gd name="connsiteY4" fmla="*/ 13025 h 40554"/>
                  <a:gd name="connsiteX5" fmla="*/ 58606 w 96984"/>
                  <a:gd name="connsiteY5" fmla="*/ 21143 h 40554"/>
                  <a:gd name="connsiteX6" fmla="*/ 57868 w 96984"/>
                  <a:gd name="connsiteY6" fmla="*/ 21143 h 40554"/>
                  <a:gd name="connsiteX7" fmla="*/ 11370 w 96984"/>
                  <a:gd name="connsiteY7" fmla="*/ 1216 h 40554"/>
                  <a:gd name="connsiteX8" fmla="*/ 5466 w 96984"/>
                  <a:gd name="connsiteY8" fmla="*/ 6382 h 40554"/>
                  <a:gd name="connsiteX9" fmla="*/ 5466 w 96984"/>
                  <a:gd name="connsiteY9" fmla="*/ 6382 h 40554"/>
                  <a:gd name="connsiteX10" fmla="*/ 96247 w 96984"/>
                  <a:gd name="connsiteY10" fmla="*/ 38118 h 40554"/>
                  <a:gd name="connsiteX11" fmla="*/ 96985 w 96984"/>
                  <a:gd name="connsiteY11" fmla="*/ 38856 h 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984" h="40554">
                    <a:moveTo>
                      <a:pt x="11370" y="1216"/>
                    </a:moveTo>
                    <a:cubicBezTo>
                      <a:pt x="-1177" y="478"/>
                      <a:pt x="-5605" y="17453"/>
                      <a:pt x="9894" y="13025"/>
                    </a:cubicBezTo>
                    <a:lnTo>
                      <a:pt x="8418" y="13025"/>
                    </a:lnTo>
                    <a:cubicBezTo>
                      <a:pt x="14049" y="12294"/>
                      <a:pt x="19762" y="12294"/>
                      <a:pt x="25393" y="13025"/>
                    </a:cubicBezTo>
                    <a:lnTo>
                      <a:pt x="23917" y="13025"/>
                    </a:lnTo>
                    <a:cubicBezTo>
                      <a:pt x="35778" y="14235"/>
                      <a:pt x="47439" y="16966"/>
                      <a:pt x="58606" y="21143"/>
                    </a:cubicBezTo>
                    <a:lnTo>
                      <a:pt x="57868" y="21143"/>
                    </a:lnTo>
                    <a:cubicBezTo>
                      <a:pt x="150125" y="78711"/>
                      <a:pt x="52701" y="-11331"/>
                      <a:pt x="11370" y="1216"/>
                    </a:cubicBezTo>
                    <a:close/>
                    <a:moveTo>
                      <a:pt x="5466" y="6382"/>
                    </a:moveTo>
                    <a:lnTo>
                      <a:pt x="5466" y="6382"/>
                    </a:lnTo>
                    <a:close/>
                    <a:moveTo>
                      <a:pt x="96247" y="38118"/>
                    </a:moveTo>
                    <a:cubicBezTo>
                      <a:pt x="96985" y="38118"/>
                      <a:pt x="96985" y="38118"/>
                      <a:pt x="96985" y="38856"/>
                    </a:cubicBezTo>
                    <a:close/>
                  </a:path>
                </a:pathLst>
              </a:custGeom>
              <a:solidFill>
                <a:srgbClr val="000000"/>
              </a:solidFill>
              <a:ln w="7372" cap="flat">
                <a:noFill/>
                <a:prstDash val="solid"/>
                <a:miter/>
              </a:ln>
            </p:spPr>
            <p:txBody>
              <a:bodyPr rtlCol="0" anchor="ctr"/>
              <a:lstStyle/>
              <a:p>
                <a:endParaRPr lang="de-DE"/>
              </a:p>
            </p:txBody>
          </p:sp>
          <p:sp>
            <p:nvSpPr>
              <p:cNvPr id="39" name="Freihandform: Form 38">
                <a:extLst>
                  <a:ext uri="{FF2B5EF4-FFF2-40B4-BE49-F238E27FC236}">
                    <a16:creationId xmlns:a16="http://schemas.microsoft.com/office/drawing/2014/main" id="{1420B7FE-C1E1-CF5F-4CF9-727ADBD613F0}"/>
                  </a:ext>
                </a:extLst>
              </p:cNvPr>
              <p:cNvSpPr/>
              <p:nvPr/>
            </p:nvSpPr>
            <p:spPr>
              <a:xfrm>
                <a:off x="6284683" y="3574241"/>
                <a:ext cx="162800" cy="55502"/>
              </a:xfrm>
              <a:custGeom>
                <a:avLst/>
                <a:gdLst>
                  <a:gd name="connsiteX0" fmla="*/ 159420 w 162800"/>
                  <a:gd name="connsiteY0" fmla="*/ 738 h 55502"/>
                  <a:gd name="connsiteX1" fmla="*/ 61259 w 162800"/>
                  <a:gd name="connsiteY1" fmla="*/ 48712 h 55502"/>
                  <a:gd name="connsiteX2" fmla="*/ 61997 w 162800"/>
                  <a:gd name="connsiteY2" fmla="*/ 48712 h 55502"/>
                  <a:gd name="connsiteX3" fmla="*/ 0 w 162800"/>
                  <a:gd name="connsiteY3" fmla="*/ 10333 h 55502"/>
                  <a:gd name="connsiteX4" fmla="*/ 63473 w 162800"/>
                  <a:gd name="connsiteY4" fmla="*/ 53140 h 55502"/>
                  <a:gd name="connsiteX5" fmla="*/ 62735 w 162800"/>
                  <a:gd name="connsiteY5" fmla="*/ 53140 h 55502"/>
                  <a:gd name="connsiteX6" fmla="*/ 126208 w 162800"/>
                  <a:gd name="connsiteY6" fmla="*/ 39855 h 55502"/>
                  <a:gd name="connsiteX7" fmla="*/ 125469 w 162800"/>
                  <a:gd name="connsiteY7" fmla="*/ 39855 h 55502"/>
                  <a:gd name="connsiteX8" fmla="*/ 149825 w 162800"/>
                  <a:gd name="connsiteY8" fmla="*/ 10333 h 55502"/>
                  <a:gd name="connsiteX9" fmla="*/ 149087 w 162800"/>
                  <a:gd name="connsiteY9" fmla="*/ 10333 h 55502"/>
                  <a:gd name="connsiteX10" fmla="*/ 159420 w 162800"/>
                  <a:gd name="connsiteY10" fmla="*/ 0 h 55502"/>
                  <a:gd name="connsiteX11" fmla="*/ 118827 w 162800"/>
                  <a:gd name="connsiteY11" fmla="*/ 41331 h 55502"/>
                  <a:gd name="connsiteX12" fmla="*/ 118827 w 162800"/>
                  <a:gd name="connsiteY12" fmla="*/ 41331 h 55502"/>
                  <a:gd name="connsiteX13" fmla="*/ 104066 w 162800"/>
                  <a:gd name="connsiteY13" fmla="*/ 50188 h 55502"/>
                  <a:gd name="connsiteX14" fmla="*/ 104066 w 162800"/>
                  <a:gd name="connsiteY14" fmla="*/ 50188 h 5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800" h="55502">
                    <a:moveTo>
                      <a:pt x="159420" y="738"/>
                    </a:moveTo>
                    <a:cubicBezTo>
                      <a:pt x="117351" y="16975"/>
                      <a:pt x="121041" y="67163"/>
                      <a:pt x="61259" y="48712"/>
                    </a:cubicBezTo>
                    <a:lnTo>
                      <a:pt x="61997" y="48712"/>
                    </a:lnTo>
                    <a:cubicBezTo>
                      <a:pt x="34689" y="50188"/>
                      <a:pt x="29522" y="-3690"/>
                      <a:pt x="0" y="10333"/>
                    </a:cubicBezTo>
                    <a:cubicBezTo>
                      <a:pt x="30998" y="8119"/>
                      <a:pt x="33212" y="53140"/>
                      <a:pt x="63473" y="53140"/>
                    </a:cubicBezTo>
                    <a:lnTo>
                      <a:pt x="62735" y="53140"/>
                    </a:lnTo>
                    <a:cubicBezTo>
                      <a:pt x="84138" y="54616"/>
                      <a:pt x="112922" y="61997"/>
                      <a:pt x="126208" y="39855"/>
                    </a:cubicBezTo>
                    <a:lnTo>
                      <a:pt x="125469" y="39855"/>
                    </a:lnTo>
                    <a:cubicBezTo>
                      <a:pt x="134326" y="30260"/>
                      <a:pt x="137278" y="14761"/>
                      <a:pt x="149825" y="10333"/>
                    </a:cubicBezTo>
                    <a:lnTo>
                      <a:pt x="149087" y="10333"/>
                    </a:lnTo>
                    <a:cubicBezTo>
                      <a:pt x="153515" y="8857"/>
                      <a:pt x="169753" y="2952"/>
                      <a:pt x="159420" y="0"/>
                    </a:cubicBezTo>
                    <a:close/>
                    <a:moveTo>
                      <a:pt x="118827" y="41331"/>
                    </a:moveTo>
                    <a:lnTo>
                      <a:pt x="118827" y="41331"/>
                    </a:lnTo>
                    <a:close/>
                    <a:moveTo>
                      <a:pt x="104066" y="50188"/>
                    </a:moveTo>
                    <a:lnTo>
                      <a:pt x="104066" y="50188"/>
                    </a:lnTo>
                    <a:close/>
                  </a:path>
                </a:pathLst>
              </a:custGeom>
              <a:solidFill>
                <a:srgbClr val="000000"/>
              </a:solidFill>
              <a:ln w="7372" cap="flat">
                <a:noFill/>
                <a:prstDash val="solid"/>
                <a:miter/>
              </a:ln>
            </p:spPr>
            <p:txBody>
              <a:bodyPr rtlCol="0" anchor="ctr"/>
              <a:lstStyle/>
              <a:p>
                <a:endParaRPr lang="de-DE"/>
              </a:p>
            </p:txBody>
          </p:sp>
          <p:sp>
            <p:nvSpPr>
              <p:cNvPr id="40" name="Freihandform: Form 39">
                <a:extLst>
                  <a:ext uri="{FF2B5EF4-FFF2-40B4-BE49-F238E27FC236}">
                    <a16:creationId xmlns:a16="http://schemas.microsoft.com/office/drawing/2014/main" id="{3899E9ED-0214-3189-AB7A-5464D7497D2B}"/>
                  </a:ext>
                </a:extLst>
              </p:cNvPr>
              <p:cNvSpPr/>
              <p:nvPr/>
            </p:nvSpPr>
            <p:spPr>
              <a:xfrm>
                <a:off x="6280906" y="3569075"/>
                <a:ext cx="171883" cy="18865"/>
              </a:xfrm>
              <a:custGeom>
                <a:avLst/>
                <a:gdLst>
                  <a:gd name="connsiteX0" fmla="*/ 81273 w 171883"/>
                  <a:gd name="connsiteY0" fmla="*/ 0 h 18865"/>
                  <a:gd name="connsiteX1" fmla="*/ 26657 w 171883"/>
                  <a:gd name="connsiteY1" fmla="*/ 12547 h 18865"/>
                  <a:gd name="connsiteX2" fmla="*/ 26657 w 171883"/>
                  <a:gd name="connsiteY2" fmla="*/ 12547 h 18865"/>
                  <a:gd name="connsiteX3" fmla="*/ 73154 w 171883"/>
                  <a:gd name="connsiteY3" fmla="*/ 5904 h 18865"/>
                  <a:gd name="connsiteX4" fmla="*/ 72416 w 171883"/>
                  <a:gd name="connsiteY4" fmla="*/ 5904 h 18865"/>
                  <a:gd name="connsiteX5" fmla="*/ 163935 w 171883"/>
                  <a:gd name="connsiteY5" fmla="*/ 12547 h 18865"/>
                  <a:gd name="connsiteX6" fmla="*/ 170578 w 171883"/>
                  <a:gd name="connsiteY6" fmla="*/ 3690 h 18865"/>
                  <a:gd name="connsiteX7" fmla="*/ 81273 w 171883"/>
                  <a:gd name="connsiteY7" fmla="*/ 0 h 1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883" h="18865">
                    <a:moveTo>
                      <a:pt x="81273" y="0"/>
                    </a:moveTo>
                    <a:cubicBezTo>
                      <a:pt x="62083" y="0"/>
                      <a:pt x="45108" y="10333"/>
                      <a:pt x="26657" y="12547"/>
                    </a:cubicBezTo>
                    <a:lnTo>
                      <a:pt x="26657" y="12547"/>
                    </a:lnTo>
                    <a:cubicBezTo>
                      <a:pt x="-45673" y="19189"/>
                      <a:pt x="49536" y="17713"/>
                      <a:pt x="73154" y="5904"/>
                    </a:cubicBezTo>
                    <a:lnTo>
                      <a:pt x="72416" y="5904"/>
                    </a:lnTo>
                    <a:cubicBezTo>
                      <a:pt x="102676" y="5166"/>
                      <a:pt x="132937" y="23618"/>
                      <a:pt x="163935" y="12547"/>
                    </a:cubicBezTo>
                    <a:cubicBezTo>
                      <a:pt x="160245" y="28046"/>
                      <a:pt x="176482" y="11071"/>
                      <a:pt x="170578" y="3690"/>
                    </a:cubicBezTo>
                    <a:cubicBezTo>
                      <a:pt x="145483" y="14023"/>
                      <a:pt x="110795" y="7381"/>
                      <a:pt x="81273" y="0"/>
                    </a:cubicBezTo>
                    <a:close/>
                  </a:path>
                </a:pathLst>
              </a:custGeom>
              <a:solidFill>
                <a:srgbClr val="000000"/>
              </a:solidFill>
              <a:ln w="7372" cap="flat">
                <a:noFill/>
                <a:prstDash val="solid"/>
                <a:miter/>
              </a:ln>
            </p:spPr>
            <p:txBody>
              <a:bodyPr rtlCol="0" anchor="ctr"/>
              <a:lstStyle/>
              <a:p>
                <a:endParaRPr lang="de-DE"/>
              </a:p>
            </p:txBody>
          </p:sp>
          <p:sp>
            <p:nvSpPr>
              <p:cNvPr id="41" name="Freihandform: Form 40">
                <a:extLst>
                  <a:ext uri="{FF2B5EF4-FFF2-40B4-BE49-F238E27FC236}">
                    <a16:creationId xmlns:a16="http://schemas.microsoft.com/office/drawing/2014/main" id="{A071CE34-CFC8-F750-B506-AE8888891F03}"/>
                  </a:ext>
                </a:extLst>
              </p:cNvPr>
              <p:cNvSpPr/>
              <p:nvPr/>
            </p:nvSpPr>
            <p:spPr>
              <a:xfrm>
                <a:off x="6274328" y="3576509"/>
                <a:ext cx="8714" cy="15208"/>
              </a:xfrm>
              <a:custGeom>
                <a:avLst/>
                <a:gdLst>
                  <a:gd name="connsiteX0" fmla="*/ 3713 w 8714"/>
                  <a:gd name="connsiteY0" fmla="*/ 1422 h 15208"/>
                  <a:gd name="connsiteX1" fmla="*/ 6665 w 8714"/>
                  <a:gd name="connsiteY1" fmla="*/ 8065 h 15208"/>
                  <a:gd name="connsiteX2" fmla="*/ 6665 w 8714"/>
                  <a:gd name="connsiteY2" fmla="*/ 8065 h 15208"/>
                  <a:gd name="connsiteX3" fmla="*/ 3713 w 8714"/>
                  <a:gd name="connsiteY3" fmla="*/ 684 h 15208"/>
                  <a:gd name="connsiteX4" fmla="*/ 7403 w 8714"/>
                  <a:gd name="connsiteY4" fmla="*/ 6589 h 15208"/>
                  <a:gd name="connsiteX5" fmla="*/ 7403 w 8714"/>
                  <a:gd name="connsiteY5" fmla="*/ 6589 h 15208"/>
                  <a:gd name="connsiteX6" fmla="*/ 6665 w 8714"/>
                  <a:gd name="connsiteY6" fmla="*/ 8803 h 15208"/>
                  <a:gd name="connsiteX7" fmla="*/ 6665 w 8714"/>
                  <a:gd name="connsiteY7" fmla="*/ 8803 h 1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4" h="15208">
                    <a:moveTo>
                      <a:pt x="3713" y="1422"/>
                    </a:moveTo>
                    <a:cubicBezTo>
                      <a:pt x="-8096" y="8803"/>
                      <a:pt x="12569" y="24302"/>
                      <a:pt x="6665" y="8065"/>
                    </a:cubicBezTo>
                    <a:lnTo>
                      <a:pt x="6665" y="8065"/>
                    </a:lnTo>
                    <a:cubicBezTo>
                      <a:pt x="10355" y="5112"/>
                      <a:pt x="8879" y="-2268"/>
                      <a:pt x="3713" y="684"/>
                    </a:cubicBezTo>
                    <a:close/>
                    <a:moveTo>
                      <a:pt x="7403" y="6589"/>
                    </a:moveTo>
                    <a:lnTo>
                      <a:pt x="7403" y="6589"/>
                    </a:lnTo>
                    <a:close/>
                    <a:moveTo>
                      <a:pt x="6665" y="8803"/>
                    </a:moveTo>
                    <a:lnTo>
                      <a:pt x="6665" y="8803"/>
                    </a:lnTo>
                    <a:close/>
                  </a:path>
                </a:pathLst>
              </a:custGeom>
              <a:solidFill>
                <a:srgbClr val="000000"/>
              </a:solidFill>
              <a:ln w="7372" cap="flat">
                <a:noFill/>
                <a:prstDash val="solid"/>
                <a:miter/>
              </a:ln>
            </p:spPr>
            <p:txBody>
              <a:bodyPr rtlCol="0" anchor="ctr"/>
              <a:lstStyle/>
              <a:p>
                <a:endParaRPr lang="de-DE"/>
              </a:p>
            </p:txBody>
          </p:sp>
          <p:sp>
            <p:nvSpPr>
              <p:cNvPr id="42" name="Freihandform: Form 41">
                <a:extLst>
                  <a:ext uri="{FF2B5EF4-FFF2-40B4-BE49-F238E27FC236}">
                    <a16:creationId xmlns:a16="http://schemas.microsoft.com/office/drawing/2014/main" id="{687830FC-D6BD-4141-2C76-98EEDDA3C0A8}"/>
                  </a:ext>
                </a:extLst>
              </p:cNvPr>
              <p:cNvSpPr/>
              <p:nvPr/>
            </p:nvSpPr>
            <p:spPr>
              <a:xfrm>
                <a:off x="6343697" y="3643449"/>
                <a:ext cx="37143" cy="9403"/>
              </a:xfrm>
              <a:custGeom>
                <a:avLst/>
                <a:gdLst>
                  <a:gd name="connsiteX0" fmla="*/ 31 w 37143"/>
                  <a:gd name="connsiteY0" fmla="*/ 169 h 9403"/>
                  <a:gd name="connsiteX1" fmla="*/ 33982 w 37143"/>
                  <a:gd name="connsiteY1" fmla="*/ 907 h 9403"/>
                  <a:gd name="connsiteX2" fmla="*/ 31 w 37143"/>
                  <a:gd name="connsiteY2" fmla="*/ 169 h 9403"/>
                  <a:gd name="connsiteX3" fmla="*/ 15530 w 37143"/>
                  <a:gd name="connsiteY3" fmla="*/ 3121 h 9403"/>
                  <a:gd name="connsiteX4" fmla="*/ 15530 w 37143"/>
                  <a:gd name="connsiteY4" fmla="*/ 3121 h 9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3" h="9403">
                    <a:moveTo>
                      <a:pt x="31" y="169"/>
                    </a:moveTo>
                    <a:cubicBezTo>
                      <a:pt x="-1445" y="13454"/>
                      <a:pt x="50219" y="11240"/>
                      <a:pt x="33982" y="907"/>
                    </a:cubicBezTo>
                    <a:cubicBezTo>
                      <a:pt x="22173" y="7550"/>
                      <a:pt x="9626" y="-1307"/>
                      <a:pt x="31" y="169"/>
                    </a:cubicBezTo>
                    <a:close/>
                    <a:moveTo>
                      <a:pt x="15530" y="3121"/>
                    </a:moveTo>
                    <a:lnTo>
                      <a:pt x="15530" y="3121"/>
                    </a:lnTo>
                    <a:close/>
                  </a:path>
                </a:pathLst>
              </a:custGeom>
              <a:solidFill>
                <a:srgbClr val="000000"/>
              </a:solidFill>
              <a:ln w="7372" cap="flat">
                <a:noFill/>
                <a:prstDash val="solid"/>
                <a:miter/>
              </a:ln>
            </p:spPr>
            <p:txBody>
              <a:bodyPr rtlCol="0" anchor="ctr"/>
              <a:lstStyle/>
              <a:p>
                <a:endParaRPr lang="de-DE"/>
              </a:p>
            </p:txBody>
          </p:sp>
          <p:sp>
            <p:nvSpPr>
              <p:cNvPr id="43" name="Freihandform: Form 42">
                <a:extLst>
                  <a:ext uri="{FF2B5EF4-FFF2-40B4-BE49-F238E27FC236}">
                    <a16:creationId xmlns:a16="http://schemas.microsoft.com/office/drawing/2014/main" id="{0298B71E-5AC1-F7A4-97E4-203120A12F87}"/>
                  </a:ext>
                </a:extLst>
              </p:cNvPr>
              <p:cNvSpPr/>
              <p:nvPr/>
            </p:nvSpPr>
            <p:spPr>
              <a:xfrm>
                <a:off x="6331187" y="3609886"/>
                <a:ext cx="64035" cy="10794"/>
              </a:xfrm>
              <a:custGeom>
                <a:avLst/>
                <a:gdLst>
                  <a:gd name="connsiteX0" fmla="*/ 30992 w 64035"/>
                  <a:gd name="connsiteY0" fmla="*/ 519 h 10794"/>
                  <a:gd name="connsiteX1" fmla="*/ 4422 w 64035"/>
                  <a:gd name="connsiteY1" fmla="*/ 9376 h 10794"/>
                  <a:gd name="connsiteX2" fmla="*/ 4422 w 64035"/>
                  <a:gd name="connsiteY2" fmla="*/ 9376 h 10794"/>
                  <a:gd name="connsiteX3" fmla="*/ 22136 w 64035"/>
                  <a:gd name="connsiteY3" fmla="*/ 4210 h 10794"/>
                  <a:gd name="connsiteX4" fmla="*/ 22136 w 64035"/>
                  <a:gd name="connsiteY4" fmla="*/ 4210 h 10794"/>
                  <a:gd name="connsiteX5" fmla="*/ 42801 w 64035"/>
                  <a:gd name="connsiteY5" fmla="*/ 4948 h 10794"/>
                  <a:gd name="connsiteX6" fmla="*/ 42063 w 64035"/>
                  <a:gd name="connsiteY6" fmla="*/ 4948 h 10794"/>
                  <a:gd name="connsiteX7" fmla="*/ 30992 w 64035"/>
                  <a:gd name="connsiteY7" fmla="*/ 519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35" h="10794">
                    <a:moveTo>
                      <a:pt x="30992" y="519"/>
                    </a:moveTo>
                    <a:cubicBezTo>
                      <a:pt x="24350" y="-2433"/>
                      <a:pt x="-12553" y="11590"/>
                      <a:pt x="4422" y="9376"/>
                    </a:cubicBezTo>
                    <a:lnTo>
                      <a:pt x="4422" y="9376"/>
                    </a:lnTo>
                    <a:cubicBezTo>
                      <a:pt x="9950" y="6557"/>
                      <a:pt x="15958" y="4807"/>
                      <a:pt x="22136" y="4210"/>
                    </a:cubicBezTo>
                    <a:lnTo>
                      <a:pt x="22136" y="4210"/>
                    </a:lnTo>
                    <a:cubicBezTo>
                      <a:pt x="29022" y="3339"/>
                      <a:pt x="35996" y="3590"/>
                      <a:pt x="42801" y="4948"/>
                    </a:cubicBezTo>
                    <a:lnTo>
                      <a:pt x="42063" y="4948"/>
                    </a:lnTo>
                    <a:cubicBezTo>
                      <a:pt x="87085" y="21923"/>
                      <a:pt x="52396" y="-3909"/>
                      <a:pt x="30992" y="519"/>
                    </a:cubicBezTo>
                    <a:close/>
                  </a:path>
                </a:pathLst>
              </a:custGeom>
              <a:solidFill>
                <a:srgbClr val="000000"/>
              </a:solidFill>
              <a:ln w="7372" cap="flat">
                <a:noFill/>
                <a:prstDash val="solid"/>
                <a:miter/>
              </a:ln>
            </p:spPr>
            <p:txBody>
              <a:bodyPr rtlCol="0" anchor="ctr"/>
              <a:lstStyle/>
              <a:p>
                <a:endParaRPr lang="de-DE"/>
              </a:p>
            </p:txBody>
          </p:sp>
          <p:sp>
            <p:nvSpPr>
              <p:cNvPr id="44" name="Freihandform: Form 43">
                <a:extLst>
                  <a:ext uri="{FF2B5EF4-FFF2-40B4-BE49-F238E27FC236}">
                    <a16:creationId xmlns:a16="http://schemas.microsoft.com/office/drawing/2014/main" id="{8791EF03-BA8C-AF30-268F-7A27A7742834}"/>
                  </a:ext>
                </a:extLst>
              </p:cNvPr>
              <p:cNvSpPr/>
              <p:nvPr/>
            </p:nvSpPr>
            <p:spPr>
              <a:xfrm>
                <a:off x="6319044" y="3590478"/>
                <a:ext cx="100075" cy="5502"/>
              </a:xfrm>
              <a:custGeom>
                <a:avLst/>
                <a:gdLst>
                  <a:gd name="connsiteX0" fmla="*/ 96275 w 100075"/>
                  <a:gd name="connsiteY0" fmla="*/ 0 h 5502"/>
                  <a:gd name="connsiteX1" fmla="*/ 90371 w 100075"/>
                  <a:gd name="connsiteY1" fmla="*/ 5166 h 5502"/>
                  <a:gd name="connsiteX2" fmla="*/ 90371 w 100075"/>
                  <a:gd name="connsiteY2" fmla="*/ 5166 h 5502"/>
                  <a:gd name="connsiteX3" fmla="*/ 96275 w 100075"/>
                  <a:gd name="connsiteY3" fmla="*/ 0 h 5502"/>
                </a:gdLst>
                <a:ahLst/>
                <a:cxnLst>
                  <a:cxn ang="0">
                    <a:pos x="connsiteX0" y="connsiteY0"/>
                  </a:cxn>
                  <a:cxn ang="0">
                    <a:pos x="connsiteX1" y="connsiteY1"/>
                  </a:cxn>
                  <a:cxn ang="0">
                    <a:pos x="connsiteX2" y="connsiteY2"/>
                  </a:cxn>
                  <a:cxn ang="0">
                    <a:pos x="connsiteX3" y="connsiteY3"/>
                  </a:cxn>
                </a:cxnLst>
                <a:rect l="l" t="t" r="r" b="b"/>
                <a:pathLst>
                  <a:path w="100075" h="5502">
                    <a:moveTo>
                      <a:pt x="96275" y="0"/>
                    </a:moveTo>
                    <a:cubicBezTo>
                      <a:pt x="-18862" y="2952"/>
                      <a:pt x="-42479" y="6642"/>
                      <a:pt x="90371" y="5166"/>
                    </a:cubicBezTo>
                    <a:lnTo>
                      <a:pt x="90371" y="5166"/>
                    </a:lnTo>
                    <a:cubicBezTo>
                      <a:pt x="94799" y="5904"/>
                      <a:pt x="105870" y="0"/>
                      <a:pt x="96275" y="0"/>
                    </a:cubicBezTo>
                    <a:close/>
                  </a:path>
                </a:pathLst>
              </a:custGeom>
              <a:solidFill>
                <a:srgbClr val="000000"/>
              </a:solidFill>
              <a:ln w="7372" cap="flat">
                <a:noFill/>
                <a:prstDash val="solid"/>
                <a:miter/>
              </a:ln>
            </p:spPr>
            <p:txBody>
              <a:bodyPr rtlCol="0" anchor="ctr"/>
              <a:lstStyle/>
              <a:p>
                <a:endParaRPr lang="de-DE"/>
              </a:p>
            </p:txBody>
          </p:sp>
          <p:sp>
            <p:nvSpPr>
              <p:cNvPr id="45" name="Freihandform: Form 44">
                <a:extLst>
                  <a:ext uri="{FF2B5EF4-FFF2-40B4-BE49-F238E27FC236}">
                    <a16:creationId xmlns:a16="http://schemas.microsoft.com/office/drawing/2014/main" id="{D4874F3A-4558-08D7-B68A-8619EAD65302}"/>
                  </a:ext>
                </a:extLst>
              </p:cNvPr>
              <p:cNvSpPr/>
              <p:nvPr/>
            </p:nvSpPr>
            <p:spPr>
              <a:xfrm>
                <a:off x="6329938" y="3481984"/>
                <a:ext cx="49609" cy="21521"/>
              </a:xfrm>
              <a:custGeom>
                <a:avLst/>
                <a:gdLst>
                  <a:gd name="connsiteX0" fmla="*/ 3457 w 49609"/>
                  <a:gd name="connsiteY0" fmla="*/ 0 h 21521"/>
                  <a:gd name="connsiteX1" fmla="*/ 23384 w 49609"/>
                  <a:gd name="connsiteY1" fmla="*/ 19189 h 21521"/>
                  <a:gd name="connsiteX2" fmla="*/ 47002 w 49609"/>
                  <a:gd name="connsiteY2" fmla="*/ 738 h 21521"/>
                  <a:gd name="connsiteX3" fmla="*/ 47002 w 49609"/>
                  <a:gd name="connsiteY3" fmla="*/ 738 h 21521"/>
                  <a:gd name="connsiteX4" fmla="*/ 44788 w 49609"/>
                  <a:gd name="connsiteY4" fmla="*/ 5904 h 21521"/>
                  <a:gd name="connsiteX5" fmla="*/ 30765 w 49609"/>
                  <a:gd name="connsiteY5" fmla="*/ 12547 h 21521"/>
                  <a:gd name="connsiteX6" fmla="*/ 30765 w 49609"/>
                  <a:gd name="connsiteY6" fmla="*/ 12547 h 21521"/>
                  <a:gd name="connsiteX7" fmla="*/ 21170 w 49609"/>
                  <a:gd name="connsiteY7" fmla="*/ 12547 h 21521"/>
                  <a:gd name="connsiteX8" fmla="*/ 19694 w 49609"/>
                  <a:gd name="connsiteY8" fmla="*/ 12547 h 21521"/>
                  <a:gd name="connsiteX9" fmla="*/ 8623 w 49609"/>
                  <a:gd name="connsiteY9" fmla="*/ 8119 h 21521"/>
                  <a:gd name="connsiteX10" fmla="*/ 9361 w 49609"/>
                  <a:gd name="connsiteY10" fmla="*/ 8119 h 21521"/>
                  <a:gd name="connsiteX11" fmla="*/ 3457 w 49609"/>
                  <a:gd name="connsiteY11" fmla="*/ 738 h 21521"/>
                  <a:gd name="connsiteX12" fmla="*/ 4933 w 49609"/>
                  <a:gd name="connsiteY12" fmla="*/ 4428 h 21521"/>
                  <a:gd name="connsiteX13" fmla="*/ 4933 w 49609"/>
                  <a:gd name="connsiteY13" fmla="*/ 4428 h 2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09" h="21521">
                    <a:moveTo>
                      <a:pt x="3457" y="0"/>
                    </a:moveTo>
                    <a:cubicBezTo>
                      <a:pt x="-9090" y="15499"/>
                      <a:pt x="16003" y="11071"/>
                      <a:pt x="23384" y="19189"/>
                    </a:cubicBezTo>
                    <a:cubicBezTo>
                      <a:pt x="30765" y="27308"/>
                      <a:pt x="58073" y="12547"/>
                      <a:pt x="47002" y="738"/>
                    </a:cubicBezTo>
                    <a:lnTo>
                      <a:pt x="47002" y="738"/>
                    </a:lnTo>
                    <a:cubicBezTo>
                      <a:pt x="43312" y="-738"/>
                      <a:pt x="42574" y="3690"/>
                      <a:pt x="44788" y="5904"/>
                    </a:cubicBezTo>
                    <a:cubicBezTo>
                      <a:pt x="47002" y="8119"/>
                      <a:pt x="33717" y="8119"/>
                      <a:pt x="30765" y="12547"/>
                    </a:cubicBezTo>
                    <a:lnTo>
                      <a:pt x="30765" y="12547"/>
                    </a:lnTo>
                    <a:cubicBezTo>
                      <a:pt x="27665" y="13676"/>
                      <a:pt x="24270" y="13676"/>
                      <a:pt x="21170" y="12547"/>
                    </a:cubicBezTo>
                    <a:lnTo>
                      <a:pt x="19694" y="12547"/>
                    </a:lnTo>
                    <a:cubicBezTo>
                      <a:pt x="16985" y="9300"/>
                      <a:pt x="12822" y="7632"/>
                      <a:pt x="8623" y="8119"/>
                    </a:cubicBezTo>
                    <a:lnTo>
                      <a:pt x="9361" y="8119"/>
                    </a:lnTo>
                    <a:cubicBezTo>
                      <a:pt x="504" y="8857"/>
                      <a:pt x="10837" y="-2214"/>
                      <a:pt x="3457" y="738"/>
                    </a:cubicBezTo>
                    <a:close/>
                    <a:moveTo>
                      <a:pt x="4933" y="4428"/>
                    </a:moveTo>
                    <a:lnTo>
                      <a:pt x="4933" y="4428"/>
                    </a:lnTo>
                    <a:close/>
                  </a:path>
                </a:pathLst>
              </a:custGeom>
              <a:solidFill>
                <a:srgbClr val="000000"/>
              </a:solidFill>
              <a:ln w="7372" cap="flat">
                <a:noFill/>
                <a:prstDash val="solid"/>
                <a:miter/>
              </a:ln>
            </p:spPr>
            <p:txBody>
              <a:bodyPr rtlCol="0" anchor="ctr"/>
              <a:lstStyle/>
              <a:p>
                <a:endParaRPr lang="de-DE"/>
              </a:p>
            </p:txBody>
          </p:sp>
          <p:sp>
            <p:nvSpPr>
              <p:cNvPr id="46" name="Freihandform: Form 45">
                <a:extLst>
                  <a:ext uri="{FF2B5EF4-FFF2-40B4-BE49-F238E27FC236}">
                    <a16:creationId xmlns:a16="http://schemas.microsoft.com/office/drawing/2014/main" id="{29B72796-505B-A92C-8EF0-9965A11066AA}"/>
                  </a:ext>
                </a:extLst>
              </p:cNvPr>
              <p:cNvSpPr/>
              <p:nvPr/>
            </p:nvSpPr>
            <p:spPr>
              <a:xfrm>
                <a:off x="6337218" y="3366109"/>
                <a:ext cx="9621" cy="111482"/>
              </a:xfrm>
              <a:custGeom>
                <a:avLst/>
                <a:gdLst>
                  <a:gd name="connsiteX0" fmla="*/ 1343 w 9621"/>
                  <a:gd name="connsiteY0" fmla="*/ 0 h 111482"/>
                  <a:gd name="connsiteX1" fmla="*/ 2081 w 9621"/>
                  <a:gd name="connsiteY1" fmla="*/ 12547 h 111482"/>
                  <a:gd name="connsiteX2" fmla="*/ 2081 w 9621"/>
                  <a:gd name="connsiteY2" fmla="*/ 12547 h 111482"/>
                  <a:gd name="connsiteX3" fmla="*/ 4295 w 9621"/>
                  <a:gd name="connsiteY3" fmla="*/ 28784 h 111482"/>
                  <a:gd name="connsiteX4" fmla="*/ 4295 w 9621"/>
                  <a:gd name="connsiteY4" fmla="*/ 28784 h 111482"/>
                  <a:gd name="connsiteX5" fmla="*/ 4295 w 9621"/>
                  <a:gd name="connsiteY5" fmla="*/ 107756 h 111482"/>
                  <a:gd name="connsiteX6" fmla="*/ 4295 w 9621"/>
                  <a:gd name="connsiteY6" fmla="*/ 107756 h 111482"/>
                  <a:gd name="connsiteX7" fmla="*/ 7247 w 9621"/>
                  <a:gd name="connsiteY7" fmla="*/ 25094 h 111482"/>
                  <a:gd name="connsiteX8" fmla="*/ 7247 w 9621"/>
                  <a:gd name="connsiteY8" fmla="*/ 25094 h 111482"/>
                  <a:gd name="connsiteX9" fmla="*/ 1343 w 9621"/>
                  <a:gd name="connsiteY9" fmla="*/ 0 h 11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21" h="111482">
                    <a:moveTo>
                      <a:pt x="1343" y="0"/>
                    </a:moveTo>
                    <a:cubicBezTo>
                      <a:pt x="-2348" y="2952"/>
                      <a:pt x="2819" y="8119"/>
                      <a:pt x="2081" y="12547"/>
                    </a:cubicBezTo>
                    <a:lnTo>
                      <a:pt x="2081" y="12547"/>
                    </a:lnTo>
                    <a:lnTo>
                      <a:pt x="4295" y="28784"/>
                    </a:lnTo>
                    <a:lnTo>
                      <a:pt x="4295" y="28784"/>
                    </a:lnTo>
                    <a:cubicBezTo>
                      <a:pt x="6878" y="55044"/>
                      <a:pt x="6878" y="81496"/>
                      <a:pt x="4295" y="107756"/>
                    </a:cubicBezTo>
                    <a:lnTo>
                      <a:pt x="4295" y="107756"/>
                    </a:lnTo>
                    <a:cubicBezTo>
                      <a:pt x="9461" y="130636"/>
                      <a:pt x="11676" y="41331"/>
                      <a:pt x="7247" y="25094"/>
                    </a:cubicBezTo>
                    <a:lnTo>
                      <a:pt x="7247" y="25094"/>
                    </a:lnTo>
                    <a:cubicBezTo>
                      <a:pt x="5033" y="16975"/>
                      <a:pt x="7985" y="4428"/>
                      <a:pt x="1343" y="0"/>
                    </a:cubicBezTo>
                    <a:close/>
                  </a:path>
                </a:pathLst>
              </a:custGeom>
              <a:solidFill>
                <a:srgbClr val="000000"/>
              </a:solidFill>
              <a:ln w="7372"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8B757FE3-A000-F03B-6D98-08E669C2F440}"/>
                  </a:ext>
                </a:extLst>
              </p:cNvPr>
              <p:cNvSpPr/>
              <p:nvPr/>
            </p:nvSpPr>
            <p:spPr>
              <a:xfrm>
                <a:off x="6352150" y="3529103"/>
                <a:ext cx="9676" cy="17108"/>
              </a:xfrm>
              <a:custGeom>
                <a:avLst/>
                <a:gdLst>
                  <a:gd name="connsiteX0" fmla="*/ 5601 w 9676"/>
                  <a:gd name="connsiteY0" fmla="*/ 854 h 17108"/>
                  <a:gd name="connsiteX1" fmla="*/ 5601 w 9676"/>
                  <a:gd name="connsiteY1" fmla="*/ 854 h 17108"/>
                  <a:gd name="connsiteX2" fmla="*/ 3387 w 9676"/>
                  <a:gd name="connsiteY2" fmla="*/ 6021 h 17108"/>
                  <a:gd name="connsiteX3" fmla="*/ 3387 w 9676"/>
                  <a:gd name="connsiteY3" fmla="*/ 6021 h 17108"/>
                  <a:gd name="connsiteX4" fmla="*/ 3387 w 9676"/>
                  <a:gd name="connsiteY4" fmla="*/ 7497 h 17108"/>
                  <a:gd name="connsiteX5" fmla="*/ 5601 w 9676"/>
                  <a:gd name="connsiteY5" fmla="*/ 11925 h 17108"/>
                  <a:gd name="connsiteX6" fmla="*/ 8553 w 9676"/>
                  <a:gd name="connsiteY6" fmla="*/ 9711 h 17108"/>
                  <a:gd name="connsiteX7" fmla="*/ 8553 w 9676"/>
                  <a:gd name="connsiteY7" fmla="*/ 9711 h 17108"/>
                  <a:gd name="connsiteX8" fmla="*/ 9291 w 9676"/>
                  <a:gd name="connsiteY8" fmla="*/ 6021 h 17108"/>
                  <a:gd name="connsiteX9" fmla="*/ 9291 w 9676"/>
                  <a:gd name="connsiteY9" fmla="*/ 6021 h 17108"/>
                  <a:gd name="connsiteX10" fmla="*/ 6339 w 9676"/>
                  <a:gd name="connsiteY10" fmla="*/ 1592 h 17108"/>
                  <a:gd name="connsiteX11" fmla="*/ 5601 w 9676"/>
                  <a:gd name="connsiteY11" fmla="*/ 116 h 17108"/>
                  <a:gd name="connsiteX12" fmla="*/ 5601 w 9676"/>
                  <a:gd name="connsiteY12" fmla="*/ 116 h 17108"/>
                  <a:gd name="connsiteX13" fmla="*/ 2649 w 9676"/>
                  <a:gd name="connsiteY13" fmla="*/ 6759 h 17108"/>
                  <a:gd name="connsiteX14" fmla="*/ 2649 w 9676"/>
                  <a:gd name="connsiteY14" fmla="*/ 6759 h 17108"/>
                  <a:gd name="connsiteX15" fmla="*/ 7815 w 9676"/>
                  <a:gd name="connsiteY15" fmla="*/ 9711 h 17108"/>
                  <a:gd name="connsiteX16" fmla="*/ 7815 w 9676"/>
                  <a:gd name="connsiteY16" fmla="*/ 9711 h 17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76" h="17108">
                    <a:moveTo>
                      <a:pt x="5601" y="854"/>
                    </a:moveTo>
                    <a:lnTo>
                      <a:pt x="5601" y="854"/>
                    </a:lnTo>
                    <a:lnTo>
                      <a:pt x="3387" y="6021"/>
                    </a:lnTo>
                    <a:lnTo>
                      <a:pt x="3387" y="6021"/>
                    </a:lnTo>
                    <a:lnTo>
                      <a:pt x="3387" y="7497"/>
                    </a:lnTo>
                    <a:cubicBezTo>
                      <a:pt x="1172" y="-16859"/>
                      <a:pt x="-3994" y="32591"/>
                      <a:pt x="5601" y="11925"/>
                    </a:cubicBezTo>
                    <a:cubicBezTo>
                      <a:pt x="7077" y="16353"/>
                      <a:pt x="11505" y="13401"/>
                      <a:pt x="8553" y="9711"/>
                    </a:cubicBezTo>
                    <a:lnTo>
                      <a:pt x="8553" y="9711"/>
                    </a:lnTo>
                    <a:cubicBezTo>
                      <a:pt x="8509" y="8441"/>
                      <a:pt x="8760" y="7179"/>
                      <a:pt x="9291" y="6021"/>
                    </a:cubicBezTo>
                    <a:lnTo>
                      <a:pt x="9291" y="6021"/>
                    </a:lnTo>
                    <a:cubicBezTo>
                      <a:pt x="10029" y="3068"/>
                      <a:pt x="10029" y="-2836"/>
                      <a:pt x="6339" y="1592"/>
                    </a:cubicBezTo>
                    <a:close/>
                    <a:moveTo>
                      <a:pt x="5601" y="116"/>
                    </a:moveTo>
                    <a:lnTo>
                      <a:pt x="5601" y="116"/>
                    </a:lnTo>
                    <a:close/>
                    <a:moveTo>
                      <a:pt x="2649" y="6759"/>
                    </a:moveTo>
                    <a:lnTo>
                      <a:pt x="2649" y="6759"/>
                    </a:lnTo>
                    <a:close/>
                    <a:moveTo>
                      <a:pt x="7815" y="9711"/>
                    </a:moveTo>
                    <a:lnTo>
                      <a:pt x="7815" y="9711"/>
                    </a:lnTo>
                    <a:close/>
                  </a:path>
                </a:pathLst>
              </a:custGeom>
              <a:solidFill>
                <a:srgbClr val="000000"/>
              </a:solidFill>
              <a:ln w="7372"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AF7705DF-9150-6181-5DC6-5B369B713C7C}"/>
                  </a:ext>
                </a:extLst>
              </p:cNvPr>
              <p:cNvSpPr/>
              <p:nvPr/>
            </p:nvSpPr>
            <p:spPr>
              <a:xfrm>
                <a:off x="6327236" y="3478835"/>
                <a:ext cx="11757" cy="14553"/>
              </a:xfrm>
              <a:custGeom>
                <a:avLst/>
                <a:gdLst>
                  <a:gd name="connsiteX0" fmla="*/ 5421 w 11757"/>
                  <a:gd name="connsiteY0" fmla="*/ 935 h 14553"/>
                  <a:gd name="connsiteX1" fmla="*/ 6159 w 11757"/>
                  <a:gd name="connsiteY1" fmla="*/ 10530 h 14553"/>
                  <a:gd name="connsiteX2" fmla="*/ 6159 w 11757"/>
                  <a:gd name="connsiteY2" fmla="*/ 10530 h 14553"/>
                  <a:gd name="connsiteX3" fmla="*/ 9849 w 11757"/>
                  <a:gd name="connsiteY3" fmla="*/ 3887 h 14553"/>
                  <a:gd name="connsiteX4" fmla="*/ 5421 w 11757"/>
                  <a:gd name="connsiteY4" fmla="*/ 197 h 14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7" h="14553">
                    <a:moveTo>
                      <a:pt x="5421" y="935"/>
                    </a:moveTo>
                    <a:cubicBezTo>
                      <a:pt x="-7864" y="2411"/>
                      <a:pt x="7635" y="23077"/>
                      <a:pt x="6159" y="10530"/>
                    </a:cubicBezTo>
                    <a:lnTo>
                      <a:pt x="6159" y="10530"/>
                    </a:lnTo>
                    <a:cubicBezTo>
                      <a:pt x="255" y="8316"/>
                      <a:pt x="4683" y="1673"/>
                      <a:pt x="9849" y="3887"/>
                    </a:cubicBezTo>
                    <a:cubicBezTo>
                      <a:pt x="15016" y="6101"/>
                      <a:pt x="8373" y="-1279"/>
                      <a:pt x="5421" y="197"/>
                    </a:cubicBezTo>
                    <a:close/>
                  </a:path>
                </a:pathLst>
              </a:custGeom>
              <a:solidFill>
                <a:srgbClr val="000000"/>
              </a:solidFill>
              <a:ln w="7372"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C6D00C46-4447-F631-F412-3F0F150BF744}"/>
                  </a:ext>
                </a:extLst>
              </p:cNvPr>
              <p:cNvSpPr/>
              <p:nvPr/>
            </p:nvSpPr>
            <p:spPr>
              <a:xfrm>
                <a:off x="6364393" y="3481984"/>
                <a:ext cx="14344" cy="15549"/>
              </a:xfrm>
              <a:custGeom>
                <a:avLst/>
                <a:gdLst>
                  <a:gd name="connsiteX0" fmla="*/ 9595 w 14344"/>
                  <a:gd name="connsiteY0" fmla="*/ 0 h 15549"/>
                  <a:gd name="connsiteX1" fmla="*/ 9595 w 14344"/>
                  <a:gd name="connsiteY1" fmla="*/ 3690 h 15549"/>
                  <a:gd name="connsiteX2" fmla="*/ 0 w 14344"/>
                  <a:gd name="connsiteY2" fmla="*/ 14761 h 15549"/>
                  <a:gd name="connsiteX3" fmla="*/ 9595 w 14344"/>
                  <a:gd name="connsiteY3" fmla="*/ 0 h 15549"/>
                  <a:gd name="connsiteX4" fmla="*/ 11809 w 14344"/>
                  <a:gd name="connsiteY4" fmla="*/ 5166 h 15549"/>
                  <a:gd name="connsiteX5" fmla="*/ 11809 w 14344"/>
                  <a:gd name="connsiteY5" fmla="*/ 5166 h 15549"/>
                  <a:gd name="connsiteX6" fmla="*/ 11809 w 14344"/>
                  <a:gd name="connsiteY6" fmla="*/ 5904 h 15549"/>
                  <a:gd name="connsiteX7" fmla="*/ 11809 w 14344"/>
                  <a:gd name="connsiteY7" fmla="*/ 5904 h 1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44" h="15549">
                    <a:moveTo>
                      <a:pt x="9595" y="0"/>
                    </a:moveTo>
                    <a:cubicBezTo>
                      <a:pt x="7381" y="738"/>
                      <a:pt x="8119" y="2952"/>
                      <a:pt x="9595" y="3690"/>
                    </a:cubicBezTo>
                    <a:cubicBezTo>
                      <a:pt x="11071" y="4428"/>
                      <a:pt x="0" y="10333"/>
                      <a:pt x="0" y="14761"/>
                    </a:cubicBezTo>
                    <a:cubicBezTo>
                      <a:pt x="0" y="19189"/>
                      <a:pt x="24356" y="3690"/>
                      <a:pt x="9595" y="0"/>
                    </a:cubicBezTo>
                    <a:close/>
                    <a:moveTo>
                      <a:pt x="11809" y="5166"/>
                    </a:moveTo>
                    <a:lnTo>
                      <a:pt x="11809" y="5166"/>
                    </a:lnTo>
                    <a:close/>
                    <a:moveTo>
                      <a:pt x="11809" y="5904"/>
                    </a:moveTo>
                    <a:lnTo>
                      <a:pt x="11809" y="5904"/>
                    </a:lnTo>
                    <a:close/>
                  </a:path>
                </a:pathLst>
              </a:custGeom>
              <a:solidFill>
                <a:srgbClr val="000000"/>
              </a:solidFill>
              <a:ln w="7372"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1E444017-6B59-46D7-2ED1-EF225ADB9DBF}"/>
                  </a:ext>
                </a:extLst>
              </p:cNvPr>
              <p:cNvSpPr/>
              <p:nvPr/>
            </p:nvSpPr>
            <p:spPr>
              <a:xfrm>
                <a:off x="6441231" y="3435487"/>
                <a:ext cx="57496" cy="11651"/>
              </a:xfrm>
              <a:custGeom>
                <a:avLst/>
                <a:gdLst>
                  <a:gd name="connsiteX0" fmla="*/ 22061 w 57496"/>
                  <a:gd name="connsiteY0" fmla="*/ 0 h 11651"/>
                  <a:gd name="connsiteX1" fmla="*/ 13943 w 57496"/>
                  <a:gd name="connsiteY1" fmla="*/ 1476 h 11651"/>
                  <a:gd name="connsiteX2" fmla="*/ 14681 w 57496"/>
                  <a:gd name="connsiteY2" fmla="*/ 1476 h 11651"/>
                  <a:gd name="connsiteX3" fmla="*/ 14681 w 57496"/>
                  <a:gd name="connsiteY3" fmla="*/ 5166 h 11651"/>
                  <a:gd name="connsiteX4" fmla="*/ 27966 w 57496"/>
                  <a:gd name="connsiteY4" fmla="*/ 5166 h 11651"/>
                  <a:gd name="connsiteX5" fmla="*/ 22061 w 57496"/>
                  <a:gd name="connsiteY5" fmla="*/ 738 h 11651"/>
                  <a:gd name="connsiteX6" fmla="*/ 27966 w 57496"/>
                  <a:gd name="connsiteY6" fmla="*/ 4428 h 11651"/>
                  <a:gd name="connsiteX7" fmla="*/ 27966 w 57496"/>
                  <a:gd name="connsiteY7" fmla="*/ 4428 h 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96" h="11651">
                    <a:moveTo>
                      <a:pt x="22061" y="0"/>
                    </a:moveTo>
                    <a:lnTo>
                      <a:pt x="13943" y="1476"/>
                    </a:lnTo>
                    <a:lnTo>
                      <a:pt x="14681" y="1476"/>
                    </a:lnTo>
                    <a:cubicBezTo>
                      <a:pt x="-3771" y="4428"/>
                      <a:pt x="-5985" y="14023"/>
                      <a:pt x="14681" y="5166"/>
                    </a:cubicBezTo>
                    <a:lnTo>
                      <a:pt x="27966" y="5166"/>
                    </a:lnTo>
                    <a:cubicBezTo>
                      <a:pt x="78891" y="21404"/>
                      <a:pt x="55274" y="2214"/>
                      <a:pt x="22061" y="738"/>
                    </a:cubicBezTo>
                    <a:close/>
                    <a:moveTo>
                      <a:pt x="27966" y="4428"/>
                    </a:moveTo>
                    <a:lnTo>
                      <a:pt x="27966" y="4428"/>
                    </a:lnTo>
                    <a:close/>
                  </a:path>
                </a:pathLst>
              </a:custGeom>
              <a:solidFill>
                <a:srgbClr val="000000"/>
              </a:solidFill>
              <a:ln w="7372"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C750A181-8E3D-856F-AE52-42A2CFAEB9DA}"/>
                  </a:ext>
                </a:extLst>
              </p:cNvPr>
              <p:cNvSpPr/>
              <p:nvPr/>
            </p:nvSpPr>
            <p:spPr>
              <a:xfrm>
                <a:off x="6218217" y="3435487"/>
                <a:ext cx="57401" cy="11618"/>
              </a:xfrm>
              <a:custGeom>
                <a:avLst/>
                <a:gdLst>
                  <a:gd name="connsiteX0" fmla="*/ 31039 w 57401"/>
                  <a:gd name="connsiteY0" fmla="*/ 1476 h 11618"/>
                  <a:gd name="connsiteX1" fmla="*/ 4469 w 57401"/>
                  <a:gd name="connsiteY1" fmla="*/ 7381 h 11618"/>
                  <a:gd name="connsiteX2" fmla="*/ 2993 w 57401"/>
                  <a:gd name="connsiteY2" fmla="*/ 7381 h 11618"/>
                  <a:gd name="connsiteX3" fmla="*/ 19230 w 57401"/>
                  <a:gd name="connsiteY3" fmla="*/ 6643 h 11618"/>
                  <a:gd name="connsiteX4" fmla="*/ 18492 w 57401"/>
                  <a:gd name="connsiteY4" fmla="*/ 6643 h 11618"/>
                  <a:gd name="connsiteX5" fmla="*/ 42848 w 57401"/>
                  <a:gd name="connsiteY5" fmla="*/ 6643 h 11618"/>
                  <a:gd name="connsiteX6" fmla="*/ 42848 w 57401"/>
                  <a:gd name="connsiteY6" fmla="*/ 6643 h 11618"/>
                  <a:gd name="connsiteX7" fmla="*/ 53181 w 57401"/>
                  <a:gd name="connsiteY7" fmla="*/ 8857 h 11618"/>
                  <a:gd name="connsiteX8" fmla="*/ 53181 w 57401"/>
                  <a:gd name="connsiteY8" fmla="*/ 8857 h 11618"/>
                  <a:gd name="connsiteX9" fmla="*/ 31039 w 57401"/>
                  <a:gd name="connsiteY9" fmla="*/ 0 h 1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401" h="11618">
                    <a:moveTo>
                      <a:pt x="31039" y="1476"/>
                    </a:moveTo>
                    <a:cubicBezTo>
                      <a:pt x="21902" y="1860"/>
                      <a:pt x="12905" y="3860"/>
                      <a:pt x="4469" y="7381"/>
                    </a:cubicBezTo>
                    <a:lnTo>
                      <a:pt x="2993" y="7381"/>
                    </a:lnTo>
                    <a:cubicBezTo>
                      <a:pt x="-8078" y="16975"/>
                      <a:pt x="14802" y="7381"/>
                      <a:pt x="19230" y="6643"/>
                    </a:cubicBezTo>
                    <a:lnTo>
                      <a:pt x="18492" y="6643"/>
                    </a:lnTo>
                    <a:cubicBezTo>
                      <a:pt x="26544" y="5174"/>
                      <a:pt x="34796" y="5174"/>
                      <a:pt x="42848" y="6643"/>
                    </a:cubicBezTo>
                    <a:lnTo>
                      <a:pt x="42848" y="6643"/>
                    </a:lnTo>
                    <a:lnTo>
                      <a:pt x="53181" y="8857"/>
                    </a:lnTo>
                    <a:lnTo>
                      <a:pt x="53181" y="8857"/>
                    </a:lnTo>
                    <a:cubicBezTo>
                      <a:pt x="68680" y="2214"/>
                      <a:pt x="36944" y="0"/>
                      <a:pt x="31039" y="0"/>
                    </a:cubicBezTo>
                    <a:close/>
                  </a:path>
                </a:pathLst>
              </a:custGeom>
              <a:solidFill>
                <a:srgbClr val="000000"/>
              </a:solidFill>
              <a:ln w="7372"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F7A8A30B-F73C-5FBB-67C6-33345B624F98}"/>
                  </a:ext>
                </a:extLst>
              </p:cNvPr>
              <p:cNvSpPr/>
              <p:nvPr/>
            </p:nvSpPr>
            <p:spPr>
              <a:xfrm>
                <a:off x="6261065" y="3431796"/>
                <a:ext cx="11808" cy="7023"/>
              </a:xfrm>
              <a:custGeom>
                <a:avLst/>
                <a:gdLst>
                  <a:gd name="connsiteX0" fmla="*/ 5904 w 11808"/>
                  <a:gd name="connsiteY0" fmla="*/ 2952 h 7023"/>
                  <a:gd name="connsiteX1" fmla="*/ 0 w 11808"/>
                  <a:gd name="connsiteY1" fmla="*/ 4428 h 7023"/>
                  <a:gd name="connsiteX2" fmla="*/ 11809 w 11808"/>
                  <a:gd name="connsiteY2" fmla="*/ 0 h 7023"/>
                  <a:gd name="connsiteX3" fmla="*/ 5904 w 11808"/>
                  <a:gd name="connsiteY3" fmla="*/ 2952 h 7023"/>
                </a:gdLst>
                <a:ahLst/>
                <a:cxnLst>
                  <a:cxn ang="0">
                    <a:pos x="connsiteX0" y="connsiteY0"/>
                  </a:cxn>
                  <a:cxn ang="0">
                    <a:pos x="connsiteX1" y="connsiteY1"/>
                  </a:cxn>
                  <a:cxn ang="0">
                    <a:pos x="connsiteX2" y="connsiteY2"/>
                  </a:cxn>
                  <a:cxn ang="0">
                    <a:pos x="connsiteX3" y="connsiteY3"/>
                  </a:cxn>
                </a:cxnLst>
                <a:rect l="l" t="t" r="r" b="b"/>
                <a:pathLst>
                  <a:path w="11808" h="7023">
                    <a:moveTo>
                      <a:pt x="5904" y="2952"/>
                    </a:moveTo>
                    <a:lnTo>
                      <a:pt x="0" y="4428"/>
                    </a:lnTo>
                    <a:cubicBezTo>
                      <a:pt x="6643" y="8119"/>
                      <a:pt x="11071" y="8857"/>
                      <a:pt x="11809" y="0"/>
                    </a:cubicBezTo>
                    <a:cubicBezTo>
                      <a:pt x="10296" y="1705"/>
                      <a:pt x="8178" y="2768"/>
                      <a:pt x="5904" y="2952"/>
                    </a:cubicBezTo>
                    <a:close/>
                  </a:path>
                </a:pathLst>
              </a:custGeom>
              <a:solidFill>
                <a:srgbClr val="FEFEFE"/>
              </a:solidFill>
              <a:ln w="7372"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F987CFEE-6FCF-9B2A-EA64-522911519E8C}"/>
                  </a:ext>
                </a:extLst>
              </p:cNvPr>
              <p:cNvSpPr/>
              <p:nvPr/>
            </p:nvSpPr>
            <p:spPr>
              <a:xfrm>
                <a:off x="6490601" y="3436225"/>
                <a:ext cx="6642" cy="4678"/>
              </a:xfrm>
              <a:custGeom>
                <a:avLst/>
                <a:gdLst>
                  <a:gd name="connsiteX0" fmla="*/ 5166 w 6642"/>
                  <a:gd name="connsiteY0" fmla="*/ 1476 h 4678"/>
                  <a:gd name="connsiteX1" fmla="*/ 0 w 6642"/>
                  <a:gd name="connsiteY1" fmla="*/ 2952 h 4678"/>
                  <a:gd name="connsiteX2" fmla="*/ 6642 w 6642"/>
                  <a:gd name="connsiteY2" fmla="*/ 0 h 4678"/>
                  <a:gd name="connsiteX3" fmla="*/ 5166 w 6642"/>
                  <a:gd name="connsiteY3" fmla="*/ 1476 h 4678"/>
                </a:gdLst>
                <a:ahLst/>
                <a:cxnLst>
                  <a:cxn ang="0">
                    <a:pos x="connsiteX0" y="connsiteY0"/>
                  </a:cxn>
                  <a:cxn ang="0">
                    <a:pos x="connsiteX1" y="connsiteY1"/>
                  </a:cxn>
                  <a:cxn ang="0">
                    <a:pos x="connsiteX2" y="connsiteY2"/>
                  </a:cxn>
                  <a:cxn ang="0">
                    <a:pos x="connsiteX3" y="connsiteY3"/>
                  </a:cxn>
                </a:cxnLst>
                <a:rect l="l" t="t" r="r" b="b"/>
                <a:pathLst>
                  <a:path w="6642" h="4678">
                    <a:moveTo>
                      <a:pt x="5166" y="1476"/>
                    </a:moveTo>
                    <a:cubicBezTo>
                      <a:pt x="3690" y="2598"/>
                      <a:pt x="1845" y="3129"/>
                      <a:pt x="0" y="2952"/>
                    </a:cubicBezTo>
                    <a:cubicBezTo>
                      <a:pt x="3690" y="5904"/>
                      <a:pt x="6642" y="5166"/>
                      <a:pt x="6642" y="0"/>
                    </a:cubicBezTo>
                    <a:cubicBezTo>
                      <a:pt x="6642" y="812"/>
                      <a:pt x="5978" y="1476"/>
                      <a:pt x="5166" y="1476"/>
                    </a:cubicBezTo>
                    <a:close/>
                  </a:path>
                </a:pathLst>
              </a:custGeom>
              <a:solidFill>
                <a:srgbClr val="FEFEFE"/>
              </a:solidFill>
              <a:ln w="7372"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11949310-96E8-5326-A532-AF7653D65A8E}"/>
                  </a:ext>
                </a:extLst>
              </p:cNvPr>
              <p:cNvSpPr/>
              <p:nvPr/>
            </p:nvSpPr>
            <p:spPr>
              <a:xfrm>
                <a:off x="6257375" y="3393417"/>
                <a:ext cx="24310" cy="47725"/>
              </a:xfrm>
              <a:custGeom>
                <a:avLst/>
                <a:gdLst>
                  <a:gd name="connsiteX0" fmla="*/ 19189 w 24310"/>
                  <a:gd name="connsiteY0" fmla="*/ 3690 h 47725"/>
                  <a:gd name="connsiteX1" fmla="*/ 0 w 24310"/>
                  <a:gd name="connsiteY1" fmla="*/ 42069 h 47725"/>
                  <a:gd name="connsiteX2" fmla="*/ 19189 w 24310"/>
                  <a:gd name="connsiteY2" fmla="*/ 0 h 47725"/>
                  <a:gd name="connsiteX3" fmla="*/ 19189 w 24310"/>
                  <a:gd name="connsiteY3" fmla="*/ 3690 h 47725"/>
                </a:gdLst>
                <a:ahLst/>
                <a:cxnLst>
                  <a:cxn ang="0">
                    <a:pos x="connsiteX0" y="connsiteY0"/>
                  </a:cxn>
                  <a:cxn ang="0">
                    <a:pos x="connsiteX1" y="connsiteY1"/>
                  </a:cxn>
                  <a:cxn ang="0">
                    <a:pos x="connsiteX2" y="connsiteY2"/>
                  </a:cxn>
                  <a:cxn ang="0">
                    <a:pos x="connsiteX3" y="connsiteY3"/>
                  </a:cxn>
                </a:cxnLst>
                <a:rect l="l" t="t" r="r" b="b"/>
                <a:pathLst>
                  <a:path w="24310" h="47725">
                    <a:moveTo>
                      <a:pt x="19189" y="3690"/>
                    </a:moveTo>
                    <a:cubicBezTo>
                      <a:pt x="20666" y="18451"/>
                      <a:pt x="22142" y="47236"/>
                      <a:pt x="0" y="42069"/>
                    </a:cubicBezTo>
                    <a:cubicBezTo>
                      <a:pt x="17713" y="64949"/>
                      <a:pt x="32475" y="11809"/>
                      <a:pt x="19189" y="0"/>
                    </a:cubicBezTo>
                    <a:lnTo>
                      <a:pt x="19189" y="3690"/>
                    </a:lnTo>
                    <a:close/>
                  </a:path>
                </a:pathLst>
              </a:custGeom>
              <a:solidFill>
                <a:srgbClr val="000000"/>
              </a:solidFill>
              <a:ln w="7372"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F2D88BC4-ABD6-EEB9-B3F5-E962A3DD51DF}"/>
                  </a:ext>
                </a:extLst>
              </p:cNvPr>
              <p:cNvSpPr/>
              <p:nvPr/>
            </p:nvSpPr>
            <p:spPr>
              <a:xfrm>
                <a:off x="6481744" y="3397108"/>
                <a:ext cx="24607" cy="45523"/>
              </a:xfrm>
              <a:custGeom>
                <a:avLst/>
                <a:gdLst>
                  <a:gd name="connsiteX0" fmla="*/ 19189 w 24607"/>
                  <a:gd name="connsiteY0" fmla="*/ 3690 h 45523"/>
                  <a:gd name="connsiteX1" fmla="*/ 0 w 24607"/>
                  <a:gd name="connsiteY1" fmla="*/ 39855 h 45523"/>
                  <a:gd name="connsiteX2" fmla="*/ 18451 w 24607"/>
                  <a:gd name="connsiteY2" fmla="*/ 0 h 45523"/>
                  <a:gd name="connsiteX3" fmla="*/ 19189 w 24607"/>
                  <a:gd name="connsiteY3" fmla="*/ 3690 h 45523"/>
                </a:gdLst>
                <a:ahLst/>
                <a:cxnLst>
                  <a:cxn ang="0">
                    <a:pos x="connsiteX0" y="connsiteY0"/>
                  </a:cxn>
                  <a:cxn ang="0">
                    <a:pos x="connsiteX1" y="connsiteY1"/>
                  </a:cxn>
                  <a:cxn ang="0">
                    <a:pos x="connsiteX2" y="connsiteY2"/>
                  </a:cxn>
                  <a:cxn ang="0">
                    <a:pos x="connsiteX3" y="connsiteY3"/>
                  </a:cxn>
                </a:cxnLst>
                <a:rect l="l" t="t" r="r" b="b"/>
                <a:pathLst>
                  <a:path w="24607" h="45523">
                    <a:moveTo>
                      <a:pt x="19189" y="3690"/>
                    </a:moveTo>
                    <a:cubicBezTo>
                      <a:pt x="22880" y="16237"/>
                      <a:pt x="22142" y="52402"/>
                      <a:pt x="0" y="39855"/>
                    </a:cubicBezTo>
                    <a:cubicBezTo>
                      <a:pt x="19189" y="62735"/>
                      <a:pt x="33212" y="9595"/>
                      <a:pt x="18451" y="0"/>
                    </a:cubicBezTo>
                    <a:cubicBezTo>
                      <a:pt x="18333" y="1277"/>
                      <a:pt x="18592" y="2554"/>
                      <a:pt x="19189" y="3690"/>
                    </a:cubicBezTo>
                    <a:close/>
                  </a:path>
                </a:pathLst>
              </a:custGeom>
              <a:solidFill>
                <a:srgbClr val="000000"/>
              </a:solidFill>
              <a:ln w="7372" cap="flat">
                <a:noFill/>
                <a:prstDash val="solid"/>
                <a:miter/>
              </a:ln>
            </p:spPr>
            <p:txBody>
              <a:bodyPr rtlCol="0" anchor="ctr"/>
              <a:lstStyle/>
              <a:p>
                <a:endParaRPr lang="de-DE"/>
              </a:p>
            </p:txBody>
          </p:sp>
          <p:sp>
            <p:nvSpPr>
              <p:cNvPr id="56" name="Freihandform: Form 55">
                <a:extLst>
                  <a:ext uri="{FF2B5EF4-FFF2-40B4-BE49-F238E27FC236}">
                    <a16:creationId xmlns:a16="http://schemas.microsoft.com/office/drawing/2014/main" id="{8B480C03-C9BF-74E9-0F4E-49CD520D9F8E}"/>
                  </a:ext>
                </a:extLst>
              </p:cNvPr>
              <p:cNvSpPr/>
              <p:nvPr/>
            </p:nvSpPr>
            <p:spPr>
              <a:xfrm>
                <a:off x="6435472" y="3368323"/>
                <a:ext cx="67321" cy="72329"/>
              </a:xfrm>
              <a:custGeom>
                <a:avLst/>
                <a:gdLst>
                  <a:gd name="connsiteX0" fmla="*/ 36678 w 67321"/>
                  <a:gd name="connsiteY0" fmla="*/ 738 h 72329"/>
                  <a:gd name="connsiteX1" fmla="*/ 5679 w 67321"/>
                  <a:gd name="connsiteY1" fmla="*/ 72329 h 72329"/>
                  <a:gd name="connsiteX2" fmla="*/ 37416 w 67321"/>
                  <a:gd name="connsiteY2" fmla="*/ 66425 h 72329"/>
                  <a:gd name="connsiteX3" fmla="*/ 36678 w 67321"/>
                  <a:gd name="connsiteY3" fmla="*/ 66425 h 72329"/>
                  <a:gd name="connsiteX4" fmla="*/ 43320 w 67321"/>
                  <a:gd name="connsiteY4" fmla="*/ 67901 h 72329"/>
                  <a:gd name="connsiteX5" fmla="*/ 49225 w 67321"/>
                  <a:gd name="connsiteY5" fmla="*/ 5166 h 72329"/>
                  <a:gd name="connsiteX6" fmla="*/ 49963 w 67321"/>
                  <a:gd name="connsiteY6" fmla="*/ 5166 h 72329"/>
                  <a:gd name="connsiteX7" fmla="*/ 36678 w 67321"/>
                  <a:gd name="connsiteY7" fmla="*/ 0 h 7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321" h="72329">
                    <a:moveTo>
                      <a:pt x="36678" y="738"/>
                    </a:moveTo>
                    <a:cubicBezTo>
                      <a:pt x="4203" y="2952"/>
                      <a:pt x="-8344" y="51664"/>
                      <a:pt x="5679" y="72329"/>
                    </a:cubicBezTo>
                    <a:cubicBezTo>
                      <a:pt x="15370" y="67067"/>
                      <a:pt x="26478" y="65008"/>
                      <a:pt x="37416" y="66425"/>
                    </a:cubicBezTo>
                    <a:lnTo>
                      <a:pt x="36678" y="66425"/>
                    </a:lnTo>
                    <a:lnTo>
                      <a:pt x="43320" y="67901"/>
                    </a:lnTo>
                    <a:cubicBezTo>
                      <a:pt x="78747" y="84876"/>
                      <a:pt x="69890" y="15499"/>
                      <a:pt x="49225" y="5166"/>
                    </a:cubicBezTo>
                    <a:lnTo>
                      <a:pt x="49963" y="5166"/>
                    </a:lnTo>
                    <a:cubicBezTo>
                      <a:pt x="46021" y="2384"/>
                      <a:pt x="41460" y="613"/>
                      <a:pt x="36678" y="0"/>
                    </a:cubicBezTo>
                    <a:close/>
                  </a:path>
                </a:pathLst>
              </a:custGeom>
              <a:solidFill>
                <a:srgbClr val="FEFEFE"/>
              </a:solidFill>
              <a:ln w="7372" cap="flat">
                <a:noFill/>
                <a:prstDash val="solid"/>
                <a:miter/>
              </a:ln>
            </p:spPr>
            <p:txBody>
              <a:bodyPr rtlCol="0" anchor="ctr"/>
              <a:lstStyle/>
              <a:p>
                <a:endParaRPr lang="de-DE"/>
              </a:p>
            </p:txBody>
          </p:sp>
          <p:sp>
            <p:nvSpPr>
              <p:cNvPr id="57" name="Freihandform: Form 56">
                <a:extLst>
                  <a:ext uri="{FF2B5EF4-FFF2-40B4-BE49-F238E27FC236}">
                    <a16:creationId xmlns:a16="http://schemas.microsoft.com/office/drawing/2014/main" id="{7960A161-ABC1-619F-3FFB-B515359F73A6}"/>
                  </a:ext>
                </a:extLst>
              </p:cNvPr>
              <p:cNvSpPr/>
              <p:nvPr/>
            </p:nvSpPr>
            <p:spPr>
              <a:xfrm>
                <a:off x="6211934" y="3363889"/>
                <a:ext cx="66329" cy="76415"/>
              </a:xfrm>
              <a:custGeom>
                <a:avLst/>
                <a:gdLst>
                  <a:gd name="connsiteX0" fmla="*/ 32156 w 66329"/>
                  <a:gd name="connsiteY0" fmla="*/ 6 h 76415"/>
                  <a:gd name="connsiteX1" fmla="*/ 18133 w 66329"/>
                  <a:gd name="connsiteY1" fmla="*/ 2958 h 76415"/>
                  <a:gd name="connsiteX2" fmla="*/ 18133 w 66329"/>
                  <a:gd name="connsiteY2" fmla="*/ 2958 h 76415"/>
                  <a:gd name="connsiteX3" fmla="*/ 8538 w 66329"/>
                  <a:gd name="connsiteY3" fmla="*/ 11815 h 76415"/>
                  <a:gd name="connsiteX4" fmla="*/ 9276 w 66329"/>
                  <a:gd name="connsiteY4" fmla="*/ 11815 h 76415"/>
                  <a:gd name="connsiteX5" fmla="*/ 14443 w 66329"/>
                  <a:gd name="connsiteY5" fmla="*/ 74550 h 76415"/>
                  <a:gd name="connsiteX6" fmla="*/ 36584 w 66329"/>
                  <a:gd name="connsiteY6" fmla="*/ 70860 h 76415"/>
                  <a:gd name="connsiteX7" fmla="*/ 55036 w 66329"/>
                  <a:gd name="connsiteY7" fmla="*/ 70860 h 76415"/>
                  <a:gd name="connsiteX8" fmla="*/ 32156 w 66329"/>
                  <a:gd name="connsiteY8" fmla="*/ 6 h 7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29" h="76415">
                    <a:moveTo>
                      <a:pt x="32156" y="6"/>
                    </a:moveTo>
                    <a:cubicBezTo>
                      <a:pt x="27314" y="-90"/>
                      <a:pt x="22524" y="921"/>
                      <a:pt x="18133" y="2958"/>
                    </a:cubicBezTo>
                    <a:lnTo>
                      <a:pt x="18133" y="2958"/>
                    </a:lnTo>
                    <a:cubicBezTo>
                      <a:pt x="14753" y="5711"/>
                      <a:pt x="11550" y="8664"/>
                      <a:pt x="8538" y="11815"/>
                    </a:cubicBezTo>
                    <a:lnTo>
                      <a:pt x="9276" y="11815"/>
                    </a:lnTo>
                    <a:cubicBezTo>
                      <a:pt x="-5485" y="19196"/>
                      <a:pt x="-1795" y="88573"/>
                      <a:pt x="14443" y="74550"/>
                    </a:cubicBezTo>
                    <a:cubicBezTo>
                      <a:pt x="19609" y="75288"/>
                      <a:pt x="29204" y="70122"/>
                      <a:pt x="36584" y="70860"/>
                    </a:cubicBezTo>
                    <a:cubicBezTo>
                      <a:pt x="42688" y="71967"/>
                      <a:pt x="48932" y="71967"/>
                      <a:pt x="55036" y="70860"/>
                    </a:cubicBezTo>
                    <a:cubicBezTo>
                      <a:pt x="77915" y="54622"/>
                      <a:pt x="63892" y="6"/>
                      <a:pt x="32156" y="6"/>
                    </a:cubicBezTo>
                    <a:close/>
                  </a:path>
                </a:pathLst>
              </a:custGeom>
              <a:solidFill>
                <a:srgbClr val="FEFEFE"/>
              </a:solidFill>
              <a:ln w="7372" cap="flat">
                <a:noFill/>
                <a:prstDash val="solid"/>
                <a:miter/>
              </a:ln>
            </p:spPr>
            <p:txBody>
              <a:bodyPr rtlCol="0" anchor="ctr"/>
              <a:lstStyle/>
              <a:p>
                <a:endParaRPr lang="de-DE"/>
              </a:p>
            </p:txBody>
          </p:sp>
          <p:sp>
            <p:nvSpPr>
              <p:cNvPr id="58" name="Freihandform: Form 57">
                <a:extLst>
                  <a:ext uri="{FF2B5EF4-FFF2-40B4-BE49-F238E27FC236}">
                    <a16:creationId xmlns:a16="http://schemas.microsoft.com/office/drawing/2014/main" id="{70D6F6E0-2183-7F15-0E2C-E47AE94740B3}"/>
                  </a:ext>
                </a:extLst>
              </p:cNvPr>
              <p:cNvSpPr/>
              <p:nvPr/>
            </p:nvSpPr>
            <p:spPr>
              <a:xfrm>
                <a:off x="6208708" y="3397846"/>
                <a:ext cx="32580" cy="45509"/>
              </a:xfrm>
              <a:custGeom>
                <a:avLst/>
                <a:gdLst>
                  <a:gd name="connsiteX0" fmla="*/ 9551 w 32580"/>
                  <a:gd name="connsiteY0" fmla="*/ 0 h 45509"/>
                  <a:gd name="connsiteX1" fmla="*/ 2908 w 32580"/>
                  <a:gd name="connsiteY1" fmla="*/ 7381 h 45509"/>
                  <a:gd name="connsiteX2" fmla="*/ 9551 w 32580"/>
                  <a:gd name="connsiteY2" fmla="*/ 0 h 45509"/>
                  <a:gd name="connsiteX3" fmla="*/ 14717 w 32580"/>
                  <a:gd name="connsiteY3" fmla="*/ 14023 h 45509"/>
                  <a:gd name="connsiteX4" fmla="*/ 13979 w 32580"/>
                  <a:gd name="connsiteY4" fmla="*/ 19927 h 45509"/>
                  <a:gd name="connsiteX5" fmla="*/ 13979 w 32580"/>
                  <a:gd name="connsiteY5" fmla="*/ 19927 h 45509"/>
                  <a:gd name="connsiteX6" fmla="*/ 14717 w 32580"/>
                  <a:gd name="connsiteY6" fmla="*/ 14023 h 45509"/>
                  <a:gd name="connsiteX7" fmla="*/ 14717 w 32580"/>
                  <a:gd name="connsiteY7" fmla="*/ 14023 h 45509"/>
                  <a:gd name="connsiteX8" fmla="*/ 14717 w 32580"/>
                  <a:gd name="connsiteY8" fmla="*/ 14023 h 45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0" h="45509">
                    <a:moveTo>
                      <a:pt x="9551" y="0"/>
                    </a:moveTo>
                    <a:cubicBezTo>
                      <a:pt x="5860" y="0"/>
                      <a:pt x="-5210" y="5904"/>
                      <a:pt x="2908" y="7381"/>
                    </a:cubicBezTo>
                    <a:cubicBezTo>
                      <a:pt x="-11115" y="90043"/>
                      <a:pt x="70809" y="14761"/>
                      <a:pt x="9551" y="0"/>
                    </a:cubicBezTo>
                    <a:close/>
                    <a:moveTo>
                      <a:pt x="14717" y="14023"/>
                    </a:moveTo>
                    <a:cubicBezTo>
                      <a:pt x="22098" y="19189"/>
                      <a:pt x="17669" y="35427"/>
                      <a:pt x="13979" y="19927"/>
                    </a:cubicBezTo>
                    <a:lnTo>
                      <a:pt x="13979" y="19927"/>
                    </a:lnTo>
                    <a:cubicBezTo>
                      <a:pt x="13802" y="17927"/>
                      <a:pt x="14053" y="15912"/>
                      <a:pt x="14717" y="14023"/>
                    </a:cubicBezTo>
                    <a:close/>
                    <a:moveTo>
                      <a:pt x="14717" y="14023"/>
                    </a:moveTo>
                    <a:lnTo>
                      <a:pt x="14717" y="14023"/>
                    </a:lnTo>
                    <a:close/>
                  </a:path>
                </a:pathLst>
              </a:custGeom>
              <a:solidFill>
                <a:srgbClr val="000000"/>
              </a:solidFill>
              <a:ln w="7372" cap="flat">
                <a:noFill/>
                <a:prstDash val="solid"/>
                <a:miter/>
              </a:ln>
            </p:spPr>
            <p:txBody>
              <a:bodyPr rtlCol="0" anchor="ctr"/>
              <a:lstStyle/>
              <a:p>
                <a:endParaRPr lang="de-DE"/>
              </a:p>
            </p:txBody>
          </p:sp>
          <p:sp>
            <p:nvSpPr>
              <p:cNvPr id="59" name="Freihandform: Form 58">
                <a:extLst>
                  <a:ext uri="{FF2B5EF4-FFF2-40B4-BE49-F238E27FC236}">
                    <a16:creationId xmlns:a16="http://schemas.microsoft.com/office/drawing/2014/main" id="{95025787-3BA0-41C3-CDED-6B8E6756005C}"/>
                  </a:ext>
                </a:extLst>
              </p:cNvPr>
              <p:cNvSpPr/>
              <p:nvPr/>
            </p:nvSpPr>
            <p:spPr>
              <a:xfrm>
                <a:off x="6432081" y="3400014"/>
                <a:ext cx="33334" cy="49328"/>
              </a:xfrm>
              <a:custGeom>
                <a:avLst/>
                <a:gdLst>
                  <a:gd name="connsiteX0" fmla="*/ 14974 w 33334"/>
                  <a:gd name="connsiteY0" fmla="*/ 46 h 49328"/>
                  <a:gd name="connsiteX1" fmla="*/ 6117 w 33334"/>
                  <a:gd name="connsiteY1" fmla="*/ 44329 h 49328"/>
                  <a:gd name="connsiteX2" fmla="*/ 26045 w 33334"/>
                  <a:gd name="connsiteY2" fmla="*/ 38425 h 49328"/>
                  <a:gd name="connsiteX3" fmla="*/ 25307 w 33334"/>
                  <a:gd name="connsiteY3" fmla="*/ 38425 h 49328"/>
                  <a:gd name="connsiteX4" fmla="*/ 14974 w 33334"/>
                  <a:gd name="connsiteY4" fmla="*/ 46 h 49328"/>
                  <a:gd name="connsiteX5" fmla="*/ 14974 w 33334"/>
                  <a:gd name="connsiteY5" fmla="*/ 13331 h 49328"/>
                  <a:gd name="connsiteX6" fmla="*/ 15712 w 33334"/>
                  <a:gd name="connsiteY6" fmla="*/ 27354 h 49328"/>
                  <a:gd name="connsiteX7" fmla="*/ 14974 w 33334"/>
                  <a:gd name="connsiteY7" fmla="*/ 13331 h 49328"/>
                  <a:gd name="connsiteX8" fmla="*/ 13498 w 33334"/>
                  <a:gd name="connsiteY8" fmla="*/ 24402 h 49328"/>
                  <a:gd name="connsiteX9" fmla="*/ 13498 w 33334"/>
                  <a:gd name="connsiteY9" fmla="*/ 24402 h 49328"/>
                  <a:gd name="connsiteX10" fmla="*/ 17188 w 33334"/>
                  <a:gd name="connsiteY10" fmla="*/ 25140 h 49328"/>
                  <a:gd name="connsiteX11" fmla="*/ 17188 w 33334"/>
                  <a:gd name="connsiteY11" fmla="*/ 25140 h 49328"/>
                  <a:gd name="connsiteX12" fmla="*/ 14974 w 33334"/>
                  <a:gd name="connsiteY12" fmla="*/ 26616 h 49328"/>
                  <a:gd name="connsiteX13" fmla="*/ 14974 w 33334"/>
                  <a:gd name="connsiteY13" fmla="*/ 26616 h 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334" h="49328">
                    <a:moveTo>
                      <a:pt x="14974" y="46"/>
                    </a:moveTo>
                    <a:cubicBezTo>
                      <a:pt x="-9382" y="784"/>
                      <a:pt x="2427" y="30306"/>
                      <a:pt x="6117" y="44329"/>
                    </a:cubicBezTo>
                    <a:cubicBezTo>
                      <a:pt x="9808" y="58352"/>
                      <a:pt x="18664" y="38425"/>
                      <a:pt x="26045" y="38425"/>
                    </a:cubicBezTo>
                    <a:lnTo>
                      <a:pt x="25307" y="38425"/>
                    </a:lnTo>
                    <a:cubicBezTo>
                      <a:pt x="40806" y="33258"/>
                      <a:pt x="31949" y="-1430"/>
                      <a:pt x="14974" y="46"/>
                    </a:cubicBezTo>
                    <a:close/>
                    <a:moveTo>
                      <a:pt x="14974" y="13331"/>
                    </a:moveTo>
                    <a:cubicBezTo>
                      <a:pt x="18849" y="17095"/>
                      <a:pt x="19166" y="23206"/>
                      <a:pt x="15712" y="27354"/>
                    </a:cubicBezTo>
                    <a:cubicBezTo>
                      <a:pt x="12022" y="23664"/>
                      <a:pt x="13498" y="17759"/>
                      <a:pt x="14974" y="13331"/>
                    </a:cubicBezTo>
                    <a:close/>
                    <a:moveTo>
                      <a:pt x="13498" y="24402"/>
                    </a:moveTo>
                    <a:lnTo>
                      <a:pt x="13498" y="24402"/>
                    </a:lnTo>
                    <a:close/>
                    <a:moveTo>
                      <a:pt x="17188" y="25140"/>
                    </a:moveTo>
                    <a:lnTo>
                      <a:pt x="17188" y="25140"/>
                    </a:lnTo>
                    <a:close/>
                    <a:moveTo>
                      <a:pt x="14974" y="26616"/>
                    </a:moveTo>
                    <a:lnTo>
                      <a:pt x="14974" y="26616"/>
                    </a:lnTo>
                    <a:close/>
                  </a:path>
                </a:pathLst>
              </a:custGeom>
              <a:solidFill>
                <a:srgbClr val="000000"/>
              </a:solidFill>
              <a:ln w="7372" cap="flat">
                <a:noFill/>
                <a:prstDash val="solid"/>
                <a:miter/>
              </a:ln>
            </p:spPr>
            <p:txBody>
              <a:bodyPr rtlCol="0" anchor="ctr"/>
              <a:lstStyle/>
              <a:p>
                <a:endParaRPr lang="de-DE"/>
              </a:p>
            </p:txBody>
          </p:sp>
          <p:sp>
            <p:nvSpPr>
              <p:cNvPr id="60" name="Freihandform: Form 59">
                <a:extLst>
                  <a:ext uri="{FF2B5EF4-FFF2-40B4-BE49-F238E27FC236}">
                    <a16:creationId xmlns:a16="http://schemas.microsoft.com/office/drawing/2014/main" id="{0A5E1335-4E72-9C68-D0B9-00924FD74E04}"/>
                  </a:ext>
                </a:extLst>
              </p:cNvPr>
              <p:cNvSpPr/>
              <p:nvPr/>
            </p:nvSpPr>
            <p:spPr>
              <a:xfrm>
                <a:off x="6208804" y="3392805"/>
                <a:ext cx="35396" cy="48586"/>
              </a:xfrm>
              <a:custGeom>
                <a:avLst/>
                <a:gdLst>
                  <a:gd name="connsiteX0" fmla="*/ 10193 w 35396"/>
                  <a:gd name="connsiteY0" fmla="*/ 613 h 48586"/>
                  <a:gd name="connsiteX1" fmla="*/ 15359 w 35396"/>
                  <a:gd name="connsiteY1" fmla="*/ 7993 h 48586"/>
                  <a:gd name="connsiteX2" fmla="*/ 27168 w 35396"/>
                  <a:gd name="connsiteY2" fmla="*/ 48586 h 48586"/>
                  <a:gd name="connsiteX3" fmla="*/ 10193 w 35396"/>
                  <a:gd name="connsiteY3" fmla="*/ 613 h 48586"/>
                  <a:gd name="connsiteX4" fmla="*/ 12407 w 35396"/>
                  <a:gd name="connsiteY4" fmla="*/ 7255 h 48586"/>
                  <a:gd name="connsiteX5" fmla="*/ 12407 w 35396"/>
                  <a:gd name="connsiteY5" fmla="*/ 7255 h 48586"/>
                  <a:gd name="connsiteX6" fmla="*/ 15359 w 35396"/>
                  <a:gd name="connsiteY6" fmla="*/ 7993 h 48586"/>
                  <a:gd name="connsiteX7" fmla="*/ 15359 w 35396"/>
                  <a:gd name="connsiteY7" fmla="*/ 7993 h 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6" h="48586">
                    <a:moveTo>
                      <a:pt x="10193" y="613"/>
                    </a:moveTo>
                    <a:cubicBezTo>
                      <a:pt x="-8259" y="7255"/>
                      <a:pt x="1336" y="13160"/>
                      <a:pt x="15359" y="7993"/>
                    </a:cubicBezTo>
                    <a:cubicBezTo>
                      <a:pt x="29382" y="2827"/>
                      <a:pt x="24216" y="36777"/>
                      <a:pt x="27168" y="48586"/>
                    </a:cubicBezTo>
                    <a:cubicBezTo>
                      <a:pt x="44143" y="43420"/>
                      <a:pt x="33073" y="-6030"/>
                      <a:pt x="10193" y="613"/>
                    </a:cubicBezTo>
                    <a:close/>
                    <a:moveTo>
                      <a:pt x="12407" y="7255"/>
                    </a:moveTo>
                    <a:lnTo>
                      <a:pt x="12407" y="7255"/>
                    </a:lnTo>
                    <a:close/>
                    <a:moveTo>
                      <a:pt x="15359" y="7993"/>
                    </a:moveTo>
                    <a:lnTo>
                      <a:pt x="15359" y="7993"/>
                    </a:lnTo>
                    <a:close/>
                  </a:path>
                </a:pathLst>
              </a:custGeom>
              <a:solidFill>
                <a:srgbClr val="000000"/>
              </a:solidFill>
              <a:ln w="7372" cap="flat">
                <a:noFill/>
                <a:prstDash val="solid"/>
                <a:miter/>
              </a:ln>
            </p:spPr>
            <p:txBody>
              <a:bodyPr rtlCol="0" anchor="ctr"/>
              <a:lstStyle/>
              <a:p>
                <a:endParaRPr lang="de-DE"/>
              </a:p>
            </p:txBody>
          </p:sp>
          <p:sp>
            <p:nvSpPr>
              <p:cNvPr id="61" name="Freihandform: Form 60">
                <a:extLst>
                  <a:ext uri="{FF2B5EF4-FFF2-40B4-BE49-F238E27FC236}">
                    <a16:creationId xmlns:a16="http://schemas.microsoft.com/office/drawing/2014/main" id="{1DABA576-D448-DA90-EC62-C57E6118E5C8}"/>
                  </a:ext>
                </a:extLst>
              </p:cNvPr>
              <p:cNvSpPr/>
              <p:nvPr/>
            </p:nvSpPr>
            <p:spPr>
              <a:xfrm>
                <a:off x="6433880" y="3395456"/>
                <a:ext cx="33976" cy="41020"/>
              </a:xfrm>
              <a:custGeom>
                <a:avLst/>
                <a:gdLst>
                  <a:gd name="connsiteX0" fmla="*/ 19818 w 33976"/>
                  <a:gd name="connsiteY0" fmla="*/ 176 h 41020"/>
                  <a:gd name="connsiteX1" fmla="*/ 2843 w 33976"/>
                  <a:gd name="connsiteY1" fmla="*/ 13461 h 41020"/>
                  <a:gd name="connsiteX2" fmla="*/ 26460 w 33976"/>
                  <a:gd name="connsiteY2" fmla="*/ 34126 h 41020"/>
                  <a:gd name="connsiteX3" fmla="*/ 19818 w 33976"/>
                  <a:gd name="connsiteY3" fmla="*/ 176 h 41020"/>
                  <a:gd name="connsiteX4" fmla="*/ 19080 w 33976"/>
                  <a:gd name="connsiteY4" fmla="*/ 7556 h 41020"/>
                  <a:gd name="connsiteX5" fmla="*/ 19080 w 33976"/>
                  <a:gd name="connsiteY5" fmla="*/ 7556 h 41020"/>
                  <a:gd name="connsiteX6" fmla="*/ 10961 w 33976"/>
                  <a:gd name="connsiteY6" fmla="*/ 8294 h 41020"/>
                  <a:gd name="connsiteX7" fmla="*/ 10961 w 33976"/>
                  <a:gd name="connsiteY7" fmla="*/ 8294 h 41020"/>
                  <a:gd name="connsiteX8" fmla="*/ 25722 w 33976"/>
                  <a:gd name="connsiteY8" fmla="*/ 14937 h 41020"/>
                  <a:gd name="connsiteX9" fmla="*/ 25722 w 33976"/>
                  <a:gd name="connsiteY9" fmla="*/ 14937 h 41020"/>
                  <a:gd name="connsiteX10" fmla="*/ 25722 w 33976"/>
                  <a:gd name="connsiteY10" fmla="*/ 36340 h 41020"/>
                  <a:gd name="connsiteX11" fmla="*/ 25722 w 33976"/>
                  <a:gd name="connsiteY11" fmla="*/ 36340 h 4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76" h="41020">
                    <a:moveTo>
                      <a:pt x="19818" y="176"/>
                    </a:moveTo>
                    <a:cubicBezTo>
                      <a:pt x="13175" y="-1300"/>
                      <a:pt x="-7490" y="6818"/>
                      <a:pt x="2843" y="13461"/>
                    </a:cubicBezTo>
                    <a:cubicBezTo>
                      <a:pt x="18341" y="-2038"/>
                      <a:pt x="32365" y="16413"/>
                      <a:pt x="26460" y="34126"/>
                    </a:cubicBezTo>
                    <a:cubicBezTo>
                      <a:pt x="32365" y="61434"/>
                      <a:pt x="42697" y="-1300"/>
                      <a:pt x="19818" y="176"/>
                    </a:cubicBezTo>
                    <a:close/>
                    <a:moveTo>
                      <a:pt x="19080" y="7556"/>
                    </a:moveTo>
                    <a:lnTo>
                      <a:pt x="19080" y="7556"/>
                    </a:lnTo>
                    <a:close/>
                    <a:moveTo>
                      <a:pt x="10961" y="8294"/>
                    </a:moveTo>
                    <a:lnTo>
                      <a:pt x="10961" y="8294"/>
                    </a:lnTo>
                    <a:close/>
                    <a:moveTo>
                      <a:pt x="25722" y="14937"/>
                    </a:moveTo>
                    <a:lnTo>
                      <a:pt x="25722" y="14937"/>
                    </a:lnTo>
                    <a:close/>
                    <a:moveTo>
                      <a:pt x="25722" y="36340"/>
                    </a:moveTo>
                    <a:lnTo>
                      <a:pt x="25722" y="36340"/>
                    </a:lnTo>
                    <a:close/>
                  </a:path>
                </a:pathLst>
              </a:custGeom>
              <a:solidFill>
                <a:srgbClr val="000000"/>
              </a:solidFill>
              <a:ln w="7372" cap="flat">
                <a:noFill/>
                <a:prstDash val="solid"/>
                <a:miter/>
              </a:ln>
            </p:spPr>
            <p:txBody>
              <a:bodyPr rtlCol="0" anchor="ctr"/>
              <a:lstStyle/>
              <a:p>
                <a:endParaRPr lang="de-DE"/>
              </a:p>
            </p:txBody>
          </p:sp>
        </p:grpSp>
        <p:grpSp>
          <p:nvGrpSpPr>
            <p:cNvPr id="62" name="Grafik 10">
              <a:extLst>
                <a:ext uri="{FF2B5EF4-FFF2-40B4-BE49-F238E27FC236}">
                  <a16:creationId xmlns:a16="http://schemas.microsoft.com/office/drawing/2014/main" id="{251DC627-842A-B244-A5E4-814061D7CD84}"/>
                </a:ext>
              </a:extLst>
            </p:cNvPr>
            <p:cNvGrpSpPr/>
            <p:nvPr/>
          </p:nvGrpSpPr>
          <p:grpSpPr>
            <a:xfrm>
              <a:off x="4516303" y="2530631"/>
              <a:ext cx="2372035" cy="4313624"/>
              <a:chOff x="4516303" y="2530631"/>
              <a:chExt cx="2372035" cy="4313624"/>
            </a:xfrm>
          </p:grpSpPr>
          <p:sp>
            <p:nvSpPr>
              <p:cNvPr id="63" name="Freihandform: Form 62">
                <a:extLst>
                  <a:ext uri="{FF2B5EF4-FFF2-40B4-BE49-F238E27FC236}">
                    <a16:creationId xmlns:a16="http://schemas.microsoft.com/office/drawing/2014/main" id="{87609A69-F512-3BCA-526C-F224A3628D7C}"/>
                  </a:ext>
                </a:extLst>
              </p:cNvPr>
              <p:cNvSpPr/>
              <p:nvPr/>
            </p:nvSpPr>
            <p:spPr>
              <a:xfrm>
                <a:off x="6066153" y="3710043"/>
                <a:ext cx="552131" cy="275914"/>
              </a:xfrm>
              <a:custGeom>
                <a:avLst/>
                <a:gdLst>
                  <a:gd name="connsiteX0" fmla="*/ 365403 w 552131"/>
                  <a:gd name="connsiteY0" fmla="*/ 132850 h 275914"/>
                  <a:gd name="connsiteX1" fmla="*/ 332191 w 552131"/>
                  <a:gd name="connsiteY1" fmla="*/ 0 h 275914"/>
                  <a:gd name="connsiteX2" fmla="*/ 263552 w 552131"/>
                  <a:gd name="connsiteY2" fmla="*/ 1476 h 275914"/>
                  <a:gd name="connsiteX3" fmla="*/ 245838 w 552131"/>
                  <a:gd name="connsiteY3" fmla="*/ 122517 h 275914"/>
                  <a:gd name="connsiteX4" fmla="*/ 66 w 552131"/>
                  <a:gd name="connsiteY4" fmla="*/ 223631 h 275914"/>
                  <a:gd name="connsiteX5" fmla="*/ 552131 w 552131"/>
                  <a:gd name="connsiteY5" fmla="*/ 200751 h 275914"/>
                  <a:gd name="connsiteX6" fmla="*/ 365403 w 552131"/>
                  <a:gd name="connsiteY6" fmla="*/ 132850 h 275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131" h="275914">
                    <a:moveTo>
                      <a:pt x="365403" y="132850"/>
                    </a:moveTo>
                    <a:cubicBezTo>
                      <a:pt x="341786" y="114399"/>
                      <a:pt x="333667" y="28046"/>
                      <a:pt x="332191" y="0"/>
                    </a:cubicBezTo>
                    <a:cubicBezTo>
                      <a:pt x="309710" y="5639"/>
                      <a:pt x="286254" y="6148"/>
                      <a:pt x="263552" y="1476"/>
                    </a:cubicBezTo>
                    <a:cubicBezTo>
                      <a:pt x="255433" y="18451"/>
                      <a:pt x="262076" y="111446"/>
                      <a:pt x="245838" y="122517"/>
                    </a:cubicBezTo>
                    <a:cubicBezTo>
                      <a:pt x="215578" y="174919"/>
                      <a:pt x="-4362" y="213298"/>
                      <a:pt x="66" y="223631"/>
                    </a:cubicBezTo>
                    <a:cubicBezTo>
                      <a:pt x="33278" y="346886"/>
                      <a:pt x="514491" y="215512"/>
                      <a:pt x="552131" y="200751"/>
                    </a:cubicBezTo>
                    <a:cubicBezTo>
                      <a:pt x="552131" y="200751"/>
                      <a:pt x="394188" y="154254"/>
                      <a:pt x="365403" y="132850"/>
                    </a:cubicBezTo>
                    <a:close/>
                  </a:path>
                </a:pathLst>
              </a:custGeom>
              <a:solidFill>
                <a:srgbClr val="F8C59A"/>
              </a:solidFill>
              <a:ln w="7372" cap="flat">
                <a:noFill/>
                <a:prstDash val="solid"/>
                <a:miter/>
              </a:ln>
            </p:spPr>
            <p:txBody>
              <a:bodyPr rtlCol="0" anchor="ctr"/>
              <a:lstStyle/>
              <a:p>
                <a:endParaRPr lang="de-DE"/>
              </a:p>
            </p:txBody>
          </p:sp>
          <p:sp>
            <p:nvSpPr>
              <p:cNvPr id="64" name="Freihandform: Form 63">
                <a:extLst>
                  <a:ext uri="{FF2B5EF4-FFF2-40B4-BE49-F238E27FC236}">
                    <a16:creationId xmlns:a16="http://schemas.microsoft.com/office/drawing/2014/main" id="{BA07B8DD-E441-E148-96AB-39FE9E4BA2CC}"/>
                  </a:ext>
                </a:extLst>
              </p:cNvPr>
              <p:cNvSpPr/>
              <p:nvPr/>
            </p:nvSpPr>
            <p:spPr>
              <a:xfrm>
                <a:off x="5670621" y="3715948"/>
                <a:ext cx="667940" cy="631775"/>
              </a:xfrm>
              <a:custGeom>
                <a:avLst/>
                <a:gdLst>
                  <a:gd name="connsiteX0" fmla="*/ 654655 w 667940"/>
                  <a:gd name="connsiteY0" fmla="*/ 7381 h 631775"/>
                  <a:gd name="connsiteX1" fmla="*/ 522543 w 667940"/>
                  <a:gd name="connsiteY1" fmla="*/ 91519 h 631775"/>
                  <a:gd name="connsiteX2" fmla="*/ 0 w 667940"/>
                  <a:gd name="connsiteY2" fmla="*/ 631775 h 631775"/>
                  <a:gd name="connsiteX3" fmla="*/ 222155 w 667940"/>
                  <a:gd name="connsiteY3" fmla="*/ 279723 h 631775"/>
                  <a:gd name="connsiteX4" fmla="*/ 221417 w 667940"/>
                  <a:gd name="connsiteY4" fmla="*/ 279723 h 631775"/>
                  <a:gd name="connsiteX5" fmla="*/ 388217 w 667940"/>
                  <a:gd name="connsiteY5" fmla="*/ 125469 h 631775"/>
                  <a:gd name="connsiteX6" fmla="*/ 667940 w 667940"/>
                  <a:gd name="connsiteY6" fmla="*/ 11809 h 631775"/>
                  <a:gd name="connsiteX7" fmla="*/ 657895 w 667940"/>
                  <a:gd name="connsiteY7" fmla="*/ 4325 h 631775"/>
                  <a:gd name="connsiteX8" fmla="*/ 658346 w 667940"/>
                  <a:gd name="connsiteY8" fmla="*/ 0 h 631775"/>
                  <a:gd name="connsiteX9" fmla="*/ 654655 w 667940"/>
                  <a:gd name="connsiteY9" fmla="*/ 6642 h 6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940" h="631775">
                    <a:moveTo>
                      <a:pt x="654655" y="7381"/>
                    </a:moveTo>
                    <a:cubicBezTo>
                      <a:pt x="648751" y="67163"/>
                      <a:pt x="571993" y="81186"/>
                      <a:pt x="522543" y="91519"/>
                    </a:cubicBezTo>
                    <a:cubicBezTo>
                      <a:pt x="212560" y="72329"/>
                      <a:pt x="154992" y="432500"/>
                      <a:pt x="0" y="631775"/>
                    </a:cubicBezTo>
                    <a:cubicBezTo>
                      <a:pt x="78234" y="516639"/>
                      <a:pt x="154254" y="400764"/>
                      <a:pt x="222155" y="279723"/>
                    </a:cubicBezTo>
                    <a:lnTo>
                      <a:pt x="221417" y="279723"/>
                    </a:lnTo>
                    <a:cubicBezTo>
                      <a:pt x="259057" y="213298"/>
                      <a:pt x="308507" y="142445"/>
                      <a:pt x="388217" y="125469"/>
                    </a:cubicBezTo>
                    <a:cubicBezTo>
                      <a:pt x="480474" y="101852"/>
                      <a:pt x="637680" y="129160"/>
                      <a:pt x="667940" y="11809"/>
                    </a:cubicBezTo>
                    <a:cubicBezTo>
                      <a:pt x="663099" y="12517"/>
                      <a:pt x="658604" y="9167"/>
                      <a:pt x="657895" y="4325"/>
                    </a:cubicBezTo>
                    <a:cubicBezTo>
                      <a:pt x="657689" y="2864"/>
                      <a:pt x="657836" y="1380"/>
                      <a:pt x="658346" y="0"/>
                    </a:cubicBezTo>
                    <a:cubicBezTo>
                      <a:pt x="656094" y="1469"/>
                      <a:pt x="654707" y="3956"/>
                      <a:pt x="654655" y="6642"/>
                    </a:cubicBezTo>
                    <a:close/>
                  </a:path>
                </a:pathLst>
              </a:custGeom>
              <a:solidFill>
                <a:srgbClr val="000000"/>
              </a:solidFill>
              <a:ln w="7372" cap="flat">
                <a:noFill/>
                <a:prstDash val="solid"/>
                <a:miter/>
              </a:ln>
            </p:spPr>
            <p:txBody>
              <a:bodyPr rtlCol="0" anchor="ctr"/>
              <a:lstStyle/>
              <a:p>
                <a:endParaRPr lang="de-DE"/>
              </a:p>
            </p:txBody>
          </p:sp>
          <p:sp>
            <p:nvSpPr>
              <p:cNvPr id="65" name="Freihandform: Form 64">
                <a:extLst>
                  <a:ext uri="{FF2B5EF4-FFF2-40B4-BE49-F238E27FC236}">
                    <a16:creationId xmlns:a16="http://schemas.microsoft.com/office/drawing/2014/main" id="{E77EC06D-C5DF-75DC-823A-F40592F1833E}"/>
                  </a:ext>
                </a:extLst>
              </p:cNvPr>
              <p:cNvSpPr/>
              <p:nvPr/>
            </p:nvSpPr>
            <p:spPr>
              <a:xfrm>
                <a:off x="6398344" y="3709305"/>
                <a:ext cx="489994" cy="1345096"/>
              </a:xfrm>
              <a:custGeom>
                <a:avLst/>
                <a:gdLst>
                  <a:gd name="connsiteX0" fmla="*/ 484903 w 489994"/>
                  <a:gd name="connsiteY0" fmla="*/ 1136606 h 1345096"/>
                  <a:gd name="connsiteX1" fmla="*/ 380837 w 489994"/>
                  <a:gd name="connsiteY1" fmla="*/ 664250 h 1345096"/>
                  <a:gd name="connsiteX2" fmla="*/ 259057 w 489994"/>
                  <a:gd name="connsiteY2" fmla="*/ 227321 h 1345096"/>
                  <a:gd name="connsiteX3" fmla="*/ 2952 w 489994"/>
                  <a:gd name="connsiteY3" fmla="*/ 0 h 1345096"/>
                  <a:gd name="connsiteX4" fmla="*/ 0 w 489994"/>
                  <a:gd name="connsiteY4" fmla="*/ 0 h 1345096"/>
                  <a:gd name="connsiteX5" fmla="*/ 259057 w 489994"/>
                  <a:gd name="connsiteY5" fmla="*/ 260534 h 1345096"/>
                  <a:gd name="connsiteX6" fmla="*/ 259057 w 489994"/>
                  <a:gd name="connsiteY6" fmla="*/ 260534 h 1345096"/>
                  <a:gd name="connsiteX7" fmla="*/ 372718 w 489994"/>
                  <a:gd name="connsiteY7" fmla="*/ 700415 h 1345096"/>
                  <a:gd name="connsiteX8" fmla="*/ 455380 w 489994"/>
                  <a:gd name="connsiteY8" fmla="*/ 1293073 h 1345096"/>
                  <a:gd name="connsiteX9" fmla="*/ 484903 w 489994"/>
                  <a:gd name="connsiteY9" fmla="*/ 1136606 h 134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994" h="1345096">
                    <a:moveTo>
                      <a:pt x="484903" y="1136606"/>
                    </a:moveTo>
                    <a:cubicBezTo>
                      <a:pt x="481212" y="973495"/>
                      <a:pt x="419215" y="821456"/>
                      <a:pt x="380837" y="664250"/>
                    </a:cubicBezTo>
                    <a:cubicBezTo>
                      <a:pt x="342458" y="507044"/>
                      <a:pt x="338767" y="360909"/>
                      <a:pt x="259057" y="227321"/>
                    </a:cubicBezTo>
                    <a:cubicBezTo>
                      <a:pt x="205179" y="92995"/>
                      <a:pt x="13285" y="115875"/>
                      <a:pt x="2952" y="0"/>
                    </a:cubicBezTo>
                    <a:lnTo>
                      <a:pt x="0" y="0"/>
                    </a:lnTo>
                    <a:cubicBezTo>
                      <a:pt x="9595" y="142445"/>
                      <a:pt x="180824" y="66425"/>
                      <a:pt x="259057" y="260534"/>
                    </a:cubicBezTo>
                    <a:lnTo>
                      <a:pt x="259057" y="260534"/>
                    </a:lnTo>
                    <a:cubicBezTo>
                      <a:pt x="332125" y="396336"/>
                      <a:pt x="331387" y="554280"/>
                      <a:pt x="372718" y="700415"/>
                    </a:cubicBezTo>
                    <a:cubicBezTo>
                      <a:pt x="422906" y="891571"/>
                      <a:pt x="501140" y="1093060"/>
                      <a:pt x="455380" y="1293073"/>
                    </a:cubicBezTo>
                    <a:cubicBezTo>
                      <a:pt x="392646" y="1431090"/>
                      <a:pt x="515901" y="1265027"/>
                      <a:pt x="484903" y="1136606"/>
                    </a:cubicBezTo>
                    <a:close/>
                  </a:path>
                </a:pathLst>
              </a:custGeom>
              <a:solidFill>
                <a:srgbClr val="000000"/>
              </a:solidFill>
              <a:ln w="7372" cap="flat">
                <a:noFill/>
                <a:prstDash val="solid"/>
                <a:miter/>
              </a:ln>
            </p:spPr>
            <p:txBody>
              <a:bodyPr rtlCol="0" anchor="ctr"/>
              <a:lstStyle/>
              <a:p>
                <a:endParaRPr lang="de-DE"/>
              </a:p>
            </p:txBody>
          </p:sp>
          <p:sp>
            <p:nvSpPr>
              <p:cNvPr id="66" name="Freihandform: Form 65">
                <a:extLst>
                  <a:ext uri="{FF2B5EF4-FFF2-40B4-BE49-F238E27FC236}">
                    <a16:creationId xmlns:a16="http://schemas.microsoft.com/office/drawing/2014/main" id="{FE0CB35A-6446-8687-3AF6-8DFBD9A63118}"/>
                  </a:ext>
                </a:extLst>
              </p:cNvPr>
              <p:cNvSpPr/>
              <p:nvPr/>
            </p:nvSpPr>
            <p:spPr>
              <a:xfrm>
                <a:off x="6747444" y="4211183"/>
                <a:ext cx="7380" cy="7380"/>
              </a:xfrm>
              <a:custGeom>
                <a:avLst/>
                <a:gdLst>
                  <a:gd name="connsiteX0" fmla="*/ 0 w 7380"/>
                  <a:gd name="connsiteY0" fmla="*/ 0 h 7380"/>
                  <a:gd name="connsiteX1" fmla="*/ 0 w 7380"/>
                  <a:gd name="connsiteY1" fmla="*/ 0 h 7380"/>
                </a:gdLst>
                <a:ahLst/>
                <a:cxnLst>
                  <a:cxn ang="0">
                    <a:pos x="connsiteX0" y="connsiteY0"/>
                  </a:cxn>
                  <a:cxn ang="0">
                    <a:pos x="connsiteX1" y="connsiteY1"/>
                  </a:cxn>
                </a:cxnLst>
                <a:rect l="l" t="t" r="r" b="b"/>
                <a:pathLst>
                  <a:path w="7380" h="7380">
                    <a:moveTo>
                      <a:pt x="0" y="0"/>
                    </a:moveTo>
                    <a:lnTo>
                      <a:pt x="0" y="0"/>
                    </a:lnTo>
                    <a:close/>
                  </a:path>
                </a:pathLst>
              </a:custGeom>
              <a:solidFill>
                <a:srgbClr val="000000"/>
              </a:solidFill>
              <a:ln w="7372" cap="flat">
                <a:noFill/>
                <a:prstDash val="solid"/>
                <a:miter/>
              </a:ln>
            </p:spPr>
            <p:txBody>
              <a:bodyPr rtlCol="0" anchor="ctr"/>
              <a:lstStyle/>
              <a:p>
                <a:endParaRPr lang="de-DE"/>
              </a:p>
            </p:txBody>
          </p:sp>
          <p:sp>
            <p:nvSpPr>
              <p:cNvPr id="67" name="Freihandform: Form 66">
                <a:extLst>
                  <a:ext uri="{FF2B5EF4-FFF2-40B4-BE49-F238E27FC236}">
                    <a16:creationId xmlns:a16="http://schemas.microsoft.com/office/drawing/2014/main" id="{135162DF-D90C-2A61-73A5-FE063967217A}"/>
                  </a:ext>
                </a:extLst>
              </p:cNvPr>
              <p:cNvSpPr/>
              <p:nvPr/>
            </p:nvSpPr>
            <p:spPr>
              <a:xfrm>
                <a:off x="5836757" y="4048811"/>
                <a:ext cx="295150" cy="1475723"/>
              </a:xfrm>
              <a:custGeom>
                <a:avLst/>
                <a:gdLst>
                  <a:gd name="connsiteX0" fmla="*/ 278174 w 295150"/>
                  <a:gd name="connsiteY0" fmla="*/ 0 h 1475723"/>
                  <a:gd name="connsiteX1" fmla="*/ 9522 w 295150"/>
                  <a:gd name="connsiteY1" fmla="*/ 1301192 h 1475723"/>
                  <a:gd name="connsiteX2" fmla="*/ 9522 w 295150"/>
                  <a:gd name="connsiteY2" fmla="*/ 1451755 h 1475723"/>
                  <a:gd name="connsiteX3" fmla="*/ 9522 w 295150"/>
                  <a:gd name="connsiteY3" fmla="*/ 1451755 h 1475723"/>
                  <a:gd name="connsiteX4" fmla="*/ 156395 w 295150"/>
                  <a:gd name="connsiteY4" fmla="*/ 757245 h 1475723"/>
                  <a:gd name="connsiteX5" fmla="*/ 278174 w 295150"/>
                  <a:gd name="connsiteY5" fmla="*/ 0 h 1475723"/>
                  <a:gd name="connsiteX6" fmla="*/ 284816 w 295150"/>
                  <a:gd name="connsiteY6" fmla="*/ 234702 h 1475723"/>
                  <a:gd name="connsiteX7" fmla="*/ 284816 w 295150"/>
                  <a:gd name="connsiteY7" fmla="*/ 234702 h 1475723"/>
                  <a:gd name="connsiteX8" fmla="*/ 233152 w 295150"/>
                  <a:gd name="connsiteY8" fmla="*/ 535090 h 1475723"/>
                  <a:gd name="connsiteX9" fmla="*/ 233152 w 295150"/>
                  <a:gd name="connsiteY9" fmla="*/ 535090 h 147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150" h="1475723">
                    <a:moveTo>
                      <a:pt x="278174" y="0"/>
                    </a:moveTo>
                    <a:cubicBezTo>
                      <a:pt x="358622" y="462761"/>
                      <a:pt x="44948" y="850978"/>
                      <a:pt x="9522" y="1301192"/>
                    </a:cubicBezTo>
                    <a:cubicBezTo>
                      <a:pt x="8046" y="1326286"/>
                      <a:pt x="-11144" y="1547702"/>
                      <a:pt x="9522" y="1451755"/>
                    </a:cubicBezTo>
                    <a:lnTo>
                      <a:pt x="9522" y="1451755"/>
                    </a:lnTo>
                    <a:cubicBezTo>
                      <a:pt x="17640" y="1214101"/>
                      <a:pt x="72256" y="980138"/>
                      <a:pt x="156395" y="757245"/>
                    </a:cubicBezTo>
                    <a:cubicBezTo>
                      <a:pt x="261199" y="525496"/>
                      <a:pt x="328362" y="248725"/>
                      <a:pt x="278174" y="0"/>
                    </a:cubicBezTo>
                    <a:close/>
                    <a:moveTo>
                      <a:pt x="284816" y="234702"/>
                    </a:moveTo>
                    <a:lnTo>
                      <a:pt x="284816" y="234702"/>
                    </a:lnTo>
                    <a:close/>
                    <a:moveTo>
                      <a:pt x="233152" y="535090"/>
                    </a:moveTo>
                    <a:lnTo>
                      <a:pt x="233152" y="535090"/>
                    </a:lnTo>
                    <a:close/>
                  </a:path>
                </a:pathLst>
              </a:custGeom>
              <a:solidFill>
                <a:srgbClr val="000000"/>
              </a:solidFill>
              <a:ln w="7372" cap="flat">
                <a:noFill/>
                <a:prstDash val="solid"/>
                <a:miter/>
              </a:ln>
            </p:spPr>
            <p:txBody>
              <a:bodyPr rtlCol="0" anchor="ctr"/>
              <a:lstStyle/>
              <a:p>
                <a:endParaRPr lang="de-DE"/>
              </a:p>
            </p:txBody>
          </p:sp>
          <p:sp>
            <p:nvSpPr>
              <p:cNvPr id="68" name="Freihandform: Form 67">
                <a:extLst>
                  <a:ext uri="{FF2B5EF4-FFF2-40B4-BE49-F238E27FC236}">
                    <a16:creationId xmlns:a16="http://schemas.microsoft.com/office/drawing/2014/main" id="{D8FDC247-27BB-3F34-0CD4-D715230E75B3}"/>
                  </a:ext>
                </a:extLst>
              </p:cNvPr>
              <p:cNvSpPr/>
              <p:nvPr/>
            </p:nvSpPr>
            <p:spPr>
              <a:xfrm>
                <a:off x="6535447" y="4102689"/>
                <a:ext cx="87265" cy="1348427"/>
              </a:xfrm>
              <a:custGeom>
                <a:avLst/>
                <a:gdLst>
                  <a:gd name="connsiteX0" fmla="*/ 68814 w 87265"/>
                  <a:gd name="connsiteY0" fmla="*/ 0 h 1348427"/>
                  <a:gd name="connsiteX1" fmla="*/ 175 w 87265"/>
                  <a:gd name="connsiteY1" fmla="*/ 464237 h 1348427"/>
                  <a:gd name="connsiteX2" fmla="*/ 87265 w 87265"/>
                  <a:gd name="connsiteY2" fmla="*/ 1348428 h 1348427"/>
                  <a:gd name="connsiteX3" fmla="*/ 11246 w 87265"/>
                  <a:gd name="connsiteY3" fmla="*/ 452428 h 1348427"/>
                  <a:gd name="connsiteX4" fmla="*/ 68076 w 87265"/>
                  <a:gd name="connsiteY4" fmla="*/ 0 h 1348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65" h="1348427">
                    <a:moveTo>
                      <a:pt x="68814" y="0"/>
                    </a:moveTo>
                    <a:cubicBezTo>
                      <a:pt x="76933" y="158682"/>
                      <a:pt x="-4253" y="306293"/>
                      <a:pt x="175" y="464237"/>
                    </a:cubicBezTo>
                    <a:cubicBezTo>
                      <a:pt x="28221" y="738056"/>
                      <a:pt x="42982" y="1136606"/>
                      <a:pt x="87265" y="1348428"/>
                    </a:cubicBezTo>
                    <a:cubicBezTo>
                      <a:pt x="76195" y="1048777"/>
                      <a:pt x="28221" y="750603"/>
                      <a:pt x="11246" y="452428"/>
                    </a:cubicBezTo>
                    <a:cubicBezTo>
                      <a:pt x="4603" y="301127"/>
                      <a:pt x="93170" y="143183"/>
                      <a:pt x="68076" y="0"/>
                    </a:cubicBezTo>
                    <a:close/>
                  </a:path>
                </a:pathLst>
              </a:custGeom>
              <a:solidFill>
                <a:srgbClr val="000000"/>
              </a:solidFill>
              <a:ln w="7372" cap="flat">
                <a:noFill/>
                <a:prstDash val="solid"/>
                <a:miter/>
              </a:ln>
            </p:spPr>
            <p:txBody>
              <a:bodyPr rtlCol="0" anchor="ctr"/>
              <a:lstStyle/>
              <a:p>
                <a:endParaRPr lang="de-DE"/>
              </a:p>
            </p:txBody>
          </p:sp>
          <p:sp>
            <p:nvSpPr>
              <p:cNvPr id="69" name="Freihandform: Form 68">
                <a:extLst>
                  <a:ext uri="{FF2B5EF4-FFF2-40B4-BE49-F238E27FC236}">
                    <a16:creationId xmlns:a16="http://schemas.microsoft.com/office/drawing/2014/main" id="{6D20BB8E-BB64-5400-5AB0-3EF6DFB0EAB0}"/>
                  </a:ext>
                </a:extLst>
              </p:cNvPr>
              <p:cNvSpPr/>
              <p:nvPr/>
            </p:nvSpPr>
            <p:spPr>
              <a:xfrm>
                <a:off x="5842951" y="5455544"/>
                <a:ext cx="780067" cy="117676"/>
              </a:xfrm>
              <a:custGeom>
                <a:avLst/>
                <a:gdLst>
                  <a:gd name="connsiteX0" fmla="*/ 775334 w 780067"/>
                  <a:gd name="connsiteY0" fmla="*/ 0 h 117676"/>
                  <a:gd name="connsiteX1" fmla="*/ 40968 w 780067"/>
                  <a:gd name="connsiteY1" fmla="*/ 73806 h 117676"/>
                  <a:gd name="connsiteX2" fmla="*/ 43183 w 780067"/>
                  <a:gd name="connsiteY2" fmla="*/ 85614 h 117676"/>
                  <a:gd name="connsiteX3" fmla="*/ 699314 w 780067"/>
                  <a:gd name="connsiteY3" fmla="*/ 61259 h 117676"/>
                  <a:gd name="connsiteX4" fmla="*/ 775334 w 780067"/>
                  <a:gd name="connsiteY4" fmla="*/ 0 h 117676"/>
                  <a:gd name="connsiteX5" fmla="*/ 723670 w 780067"/>
                  <a:gd name="connsiteY5" fmla="*/ 53140 h 117676"/>
                  <a:gd name="connsiteX6" fmla="*/ 723670 w 780067"/>
                  <a:gd name="connsiteY6" fmla="*/ 53140 h 11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067" h="117676">
                    <a:moveTo>
                      <a:pt x="775334" y="0"/>
                    </a:moveTo>
                    <a:cubicBezTo>
                      <a:pt x="562774" y="131374"/>
                      <a:pt x="279360" y="115137"/>
                      <a:pt x="40968" y="73806"/>
                    </a:cubicBezTo>
                    <a:cubicBezTo>
                      <a:pt x="-21766" y="47236"/>
                      <a:pt x="-5529" y="76020"/>
                      <a:pt x="43183" y="85614"/>
                    </a:cubicBezTo>
                    <a:cubicBezTo>
                      <a:pt x="257219" y="132112"/>
                      <a:pt x="490444" y="131374"/>
                      <a:pt x="699314" y="61259"/>
                    </a:cubicBezTo>
                    <a:cubicBezTo>
                      <a:pt x="718503" y="55354"/>
                      <a:pt x="800428" y="17714"/>
                      <a:pt x="775334" y="0"/>
                    </a:cubicBezTo>
                    <a:close/>
                    <a:moveTo>
                      <a:pt x="723670" y="53140"/>
                    </a:moveTo>
                    <a:lnTo>
                      <a:pt x="723670" y="53140"/>
                    </a:lnTo>
                    <a:close/>
                  </a:path>
                </a:pathLst>
              </a:custGeom>
              <a:solidFill>
                <a:srgbClr val="000000"/>
              </a:solidFill>
              <a:ln w="7372" cap="flat">
                <a:noFill/>
                <a:prstDash val="solid"/>
                <a:miter/>
              </a:ln>
            </p:spPr>
            <p:txBody>
              <a:bodyPr rtlCol="0" anchor="ctr"/>
              <a:lstStyle/>
              <a:p>
                <a:endParaRPr lang="de-DE"/>
              </a:p>
            </p:txBody>
          </p:sp>
          <p:sp>
            <p:nvSpPr>
              <p:cNvPr id="70" name="Freihandform: Form 69">
                <a:extLst>
                  <a:ext uri="{FF2B5EF4-FFF2-40B4-BE49-F238E27FC236}">
                    <a16:creationId xmlns:a16="http://schemas.microsoft.com/office/drawing/2014/main" id="{B114B9B9-9D2D-9942-DFC8-04F482496CBA}"/>
                  </a:ext>
                </a:extLst>
              </p:cNvPr>
              <p:cNvSpPr/>
              <p:nvPr/>
            </p:nvSpPr>
            <p:spPr>
              <a:xfrm>
                <a:off x="5869158" y="4087928"/>
                <a:ext cx="246510" cy="297436"/>
              </a:xfrm>
              <a:custGeom>
                <a:avLst/>
                <a:gdLst>
                  <a:gd name="connsiteX0" fmla="*/ 246510 w 246510"/>
                  <a:gd name="connsiteY0" fmla="*/ 0 h 297436"/>
                  <a:gd name="connsiteX1" fmla="*/ 0 w 246510"/>
                  <a:gd name="connsiteY1" fmla="*/ 294484 h 297436"/>
                  <a:gd name="connsiteX2" fmla="*/ 2952 w 246510"/>
                  <a:gd name="connsiteY2" fmla="*/ 297436 h 297436"/>
                  <a:gd name="connsiteX3" fmla="*/ 246510 w 246510"/>
                  <a:gd name="connsiteY3" fmla="*/ 0 h 297436"/>
                </a:gdLst>
                <a:ahLst/>
                <a:cxnLst>
                  <a:cxn ang="0">
                    <a:pos x="connsiteX0" y="connsiteY0"/>
                  </a:cxn>
                  <a:cxn ang="0">
                    <a:pos x="connsiteX1" y="connsiteY1"/>
                  </a:cxn>
                  <a:cxn ang="0">
                    <a:pos x="connsiteX2" y="connsiteY2"/>
                  </a:cxn>
                  <a:cxn ang="0">
                    <a:pos x="connsiteX3" y="connsiteY3"/>
                  </a:cxn>
                </a:cxnLst>
                <a:rect l="l" t="t" r="r" b="b"/>
                <a:pathLst>
                  <a:path w="246510" h="297436">
                    <a:moveTo>
                      <a:pt x="246510" y="0"/>
                    </a:moveTo>
                    <a:cubicBezTo>
                      <a:pt x="197061" y="122517"/>
                      <a:pt x="90043" y="205179"/>
                      <a:pt x="0" y="294484"/>
                    </a:cubicBezTo>
                    <a:cubicBezTo>
                      <a:pt x="8857" y="281937"/>
                      <a:pt x="14761" y="287842"/>
                      <a:pt x="2952" y="297436"/>
                    </a:cubicBezTo>
                    <a:cubicBezTo>
                      <a:pt x="98899" y="224369"/>
                      <a:pt x="224369" y="119565"/>
                      <a:pt x="246510" y="0"/>
                    </a:cubicBezTo>
                    <a:close/>
                  </a:path>
                </a:pathLst>
              </a:custGeom>
              <a:solidFill>
                <a:srgbClr val="000000"/>
              </a:solidFill>
              <a:ln w="7372" cap="flat">
                <a:noFill/>
                <a:prstDash val="solid"/>
                <a:miter/>
              </a:ln>
            </p:spPr>
            <p:txBody>
              <a:bodyPr rtlCol="0" anchor="ctr"/>
              <a:lstStyle/>
              <a:p>
                <a:endParaRPr lang="de-DE"/>
              </a:p>
            </p:txBody>
          </p:sp>
          <p:sp>
            <p:nvSpPr>
              <p:cNvPr id="71" name="Freihandform: Form 70">
                <a:extLst>
                  <a:ext uri="{FF2B5EF4-FFF2-40B4-BE49-F238E27FC236}">
                    <a16:creationId xmlns:a16="http://schemas.microsoft.com/office/drawing/2014/main" id="{CFD3D2ED-BF06-D902-6CE8-5BB966CEA217}"/>
                  </a:ext>
                </a:extLst>
              </p:cNvPr>
              <p:cNvSpPr/>
              <p:nvPr/>
            </p:nvSpPr>
            <p:spPr>
              <a:xfrm>
                <a:off x="5836684" y="4370603"/>
                <a:ext cx="127683" cy="205251"/>
              </a:xfrm>
              <a:custGeom>
                <a:avLst/>
                <a:gdLst>
                  <a:gd name="connsiteX0" fmla="*/ 0 w 127683"/>
                  <a:gd name="connsiteY0" fmla="*/ 0 h 205251"/>
                  <a:gd name="connsiteX1" fmla="*/ 79710 w 127683"/>
                  <a:gd name="connsiteY1" fmla="*/ 132850 h 205251"/>
                  <a:gd name="connsiteX2" fmla="*/ 79710 w 127683"/>
                  <a:gd name="connsiteY2" fmla="*/ 132850 h 205251"/>
                  <a:gd name="connsiteX3" fmla="*/ 127684 w 127683"/>
                  <a:gd name="connsiteY3" fmla="*/ 205179 h 205251"/>
                  <a:gd name="connsiteX4" fmla="*/ 33212 w 127683"/>
                  <a:gd name="connsiteY4" fmla="*/ 18451 h 205251"/>
                  <a:gd name="connsiteX5" fmla="*/ 30260 w 127683"/>
                  <a:gd name="connsiteY5" fmla="*/ 15499 h 205251"/>
                  <a:gd name="connsiteX6" fmla="*/ 0 w 127683"/>
                  <a:gd name="connsiteY6" fmla="*/ 0 h 20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83" h="205251">
                    <a:moveTo>
                      <a:pt x="0" y="0"/>
                    </a:moveTo>
                    <a:cubicBezTo>
                      <a:pt x="42807" y="25832"/>
                      <a:pt x="64211" y="83400"/>
                      <a:pt x="79710" y="132850"/>
                    </a:cubicBezTo>
                    <a:lnTo>
                      <a:pt x="79710" y="132850"/>
                    </a:lnTo>
                    <a:cubicBezTo>
                      <a:pt x="89305" y="157944"/>
                      <a:pt x="97423" y="207394"/>
                      <a:pt x="127684" y="205179"/>
                    </a:cubicBezTo>
                    <a:cubicBezTo>
                      <a:pt x="80448" y="152039"/>
                      <a:pt x="82662" y="70115"/>
                      <a:pt x="33212" y="18451"/>
                    </a:cubicBezTo>
                    <a:cubicBezTo>
                      <a:pt x="28784" y="25094"/>
                      <a:pt x="24356" y="20666"/>
                      <a:pt x="30260" y="15499"/>
                    </a:cubicBezTo>
                    <a:cubicBezTo>
                      <a:pt x="22245" y="7019"/>
                      <a:pt x="11565" y="1550"/>
                      <a:pt x="0" y="0"/>
                    </a:cubicBezTo>
                    <a:close/>
                  </a:path>
                </a:pathLst>
              </a:custGeom>
              <a:solidFill>
                <a:srgbClr val="000000"/>
              </a:solidFill>
              <a:ln w="7372" cap="flat">
                <a:noFill/>
                <a:prstDash val="solid"/>
                <a:miter/>
              </a:ln>
            </p:spPr>
            <p:txBody>
              <a:bodyPr rtlCol="0" anchor="ctr"/>
              <a:lstStyle/>
              <a:p>
                <a:endParaRPr lang="de-DE"/>
              </a:p>
            </p:txBody>
          </p:sp>
          <p:sp>
            <p:nvSpPr>
              <p:cNvPr id="72" name="Freihandform: Form 71">
                <a:extLst>
                  <a:ext uri="{FF2B5EF4-FFF2-40B4-BE49-F238E27FC236}">
                    <a16:creationId xmlns:a16="http://schemas.microsoft.com/office/drawing/2014/main" id="{AECAD1F9-12FE-0D22-3071-771501407697}"/>
                  </a:ext>
                </a:extLst>
              </p:cNvPr>
              <p:cNvSpPr/>
              <p:nvPr/>
            </p:nvSpPr>
            <p:spPr>
              <a:xfrm>
                <a:off x="5954923" y="4561523"/>
                <a:ext cx="17539" cy="18634"/>
              </a:xfrm>
              <a:custGeom>
                <a:avLst/>
                <a:gdLst>
                  <a:gd name="connsiteX0" fmla="*/ 2801 w 17539"/>
                  <a:gd name="connsiteY0" fmla="*/ 236 h 18634"/>
                  <a:gd name="connsiteX1" fmla="*/ 16086 w 17539"/>
                  <a:gd name="connsiteY1" fmla="*/ 17949 h 18634"/>
                  <a:gd name="connsiteX2" fmla="*/ 2801 w 17539"/>
                  <a:gd name="connsiteY2" fmla="*/ 236 h 18634"/>
                </a:gdLst>
                <a:ahLst/>
                <a:cxnLst>
                  <a:cxn ang="0">
                    <a:pos x="connsiteX0" y="connsiteY0"/>
                  </a:cxn>
                  <a:cxn ang="0">
                    <a:pos x="connsiteX1" y="connsiteY1"/>
                  </a:cxn>
                  <a:cxn ang="0">
                    <a:pos x="connsiteX2" y="connsiteY2"/>
                  </a:cxn>
                </a:cxnLst>
                <a:rect l="l" t="t" r="r" b="b"/>
                <a:pathLst>
                  <a:path w="17539" h="18634">
                    <a:moveTo>
                      <a:pt x="2801" y="236"/>
                    </a:moveTo>
                    <a:cubicBezTo>
                      <a:pt x="-6793" y="10569"/>
                      <a:pt x="10920" y="12783"/>
                      <a:pt x="16086" y="17949"/>
                    </a:cubicBezTo>
                    <a:cubicBezTo>
                      <a:pt x="21253" y="23115"/>
                      <a:pt x="11658" y="-2716"/>
                      <a:pt x="2801" y="236"/>
                    </a:cubicBezTo>
                    <a:close/>
                  </a:path>
                </a:pathLst>
              </a:custGeom>
              <a:solidFill>
                <a:srgbClr val="000000"/>
              </a:solidFill>
              <a:ln w="7372" cap="flat">
                <a:noFill/>
                <a:prstDash val="solid"/>
                <a:miter/>
              </a:ln>
            </p:spPr>
            <p:txBody>
              <a:bodyPr rtlCol="0" anchor="ctr"/>
              <a:lstStyle/>
              <a:p>
                <a:endParaRPr lang="de-DE"/>
              </a:p>
            </p:txBody>
          </p:sp>
          <p:sp>
            <p:nvSpPr>
              <p:cNvPr id="73" name="Freihandform: Form 72">
                <a:extLst>
                  <a:ext uri="{FF2B5EF4-FFF2-40B4-BE49-F238E27FC236}">
                    <a16:creationId xmlns:a16="http://schemas.microsoft.com/office/drawing/2014/main" id="{E6E90B51-4875-F8A9-DFE7-772D1B8BAE4B}"/>
                  </a:ext>
                </a:extLst>
              </p:cNvPr>
              <p:cNvSpPr/>
              <p:nvPr/>
            </p:nvSpPr>
            <p:spPr>
              <a:xfrm>
                <a:off x="5861039" y="4663611"/>
                <a:ext cx="79710" cy="61258"/>
              </a:xfrm>
              <a:custGeom>
                <a:avLst/>
                <a:gdLst>
                  <a:gd name="connsiteX0" fmla="*/ 70115 w 79710"/>
                  <a:gd name="connsiteY0" fmla="*/ 8119 h 61258"/>
                  <a:gd name="connsiteX1" fmla="*/ 0 w 79710"/>
                  <a:gd name="connsiteY1" fmla="*/ 61259 h 61258"/>
                  <a:gd name="connsiteX2" fmla="*/ 79710 w 79710"/>
                  <a:gd name="connsiteY2" fmla="*/ 0 h 61258"/>
                  <a:gd name="connsiteX3" fmla="*/ 70115 w 79710"/>
                  <a:gd name="connsiteY3" fmla="*/ 8119 h 61258"/>
                </a:gdLst>
                <a:ahLst/>
                <a:cxnLst>
                  <a:cxn ang="0">
                    <a:pos x="connsiteX0" y="connsiteY0"/>
                  </a:cxn>
                  <a:cxn ang="0">
                    <a:pos x="connsiteX1" y="connsiteY1"/>
                  </a:cxn>
                  <a:cxn ang="0">
                    <a:pos x="connsiteX2" y="connsiteY2"/>
                  </a:cxn>
                  <a:cxn ang="0">
                    <a:pos x="connsiteX3" y="connsiteY3"/>
                  </a:cxn>
                </a:cxnLst>
                <a:rect l="l" t="t" r="r" b="b"/>
                <a:pathLst>
                  <a:path w="79710" h="61258">
                    <a:moveTo>
                      <a:pt x="70115" y="8119"/>
                    </a:moveTo>
                    <a:cubicBezTo>
                      <a:pt x="47974" y="27308"/>
                      <a:pt x="23618" y="44283"/>
                      <a:pt x="0" y="61259"/>
                    </a:cubicBezTo>
                    <a:cubicBezTo>
                      <a:pt x="36165" y="57568"/>
                      <a:pt x="60521" y="28784"/>
                      <a:pt x="79710" y="0"/>
                    </a:cubicBezTo>
                    <a:lnTo>
                      <a:pt x="70115" y="8119"/>
                    </a:lnTo>
                    <a:close/>
                  </a:path>
                </a:pathLst>
              </a:custGeom>
              <a:solidFill>
                <a:srgbClr val="000000"/>
              </a:solidFill>
              <a:ln w="7372" cap="flat">
                <a:noFill/>
                <a:prstDash val="solid"/>
                <a:miter/>
              </a:ln>
            </p:spPr>
            <p:txBody>
              <a:bodyPr rtlCol="0" anchor="ctr"/>
              <a:lstStyle/>
              <a:p>
                <a:endParaRPr lang="de-DE"/>
              </a:p>
            </p:txBody>
          </p:sp>
          <p:sp>
            <p:nvSpPr>
              <p:cNvPr id="74" name="Freihandform: Form 73">
                <a:extLst>
                  <a:ext uri="{FF2B5EF4-FFF2-40B4-BE49-F238E27FC236}">
                    <a16:creationId xmlns:a16="http://schemas.microsoft.com/office/drawing/2014/main" id="{1E64CE94-522F-377B-7AA2-E42529A6FD12}"/>
                  </a:ext>
                </a:extLst>
              </p:cNvPr>
              <p:cNvSpPr/>
              <p:nvPr/>
            </p:nvSpPr>
            <p:spPr>
              <a:xfrm>
                <a:off x="5629940" y="4288679"/>
                <a:ext cx="73369" cy="166800"/>
              </a:xfrm>
              <a:custGeom>
                <a:avLst/>
                <a:gdLst>
                  <a:gd name="connsiteX0" fmla="*/ 67989 w 73369"/>
                  <a:gd name="connsiteY0" fmla="*/ 0 h 166800"/>
                  <a:gd name="connsiteX1" fmla="*/ 5254 w 73369"/>
                  <a:gd name="connsiteY1" fmla="*/ 153516 h 166800"/>
                  <a:gd name="connsiteX2" fmla="*/ 5254 w 73369"/>
                  <a:gd name="connsiteY2" fmla="*/ 153516 h 166800"/>
                  <a:gd name="connsiteX3" fmla="*/ 9683 w 73369"/>
                  <a:gd name="connsiteY3" fmla="*/ 166800 h 166800"/>
                  <a:gd name="connsiteX4" fmla="*/ 67989 w 73369"/>
                  <a:gd name="connsiteY4" fmla="*/ 738 h 16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9" h="166800">
                    <a:moveTo>
                      <a:pt x="67989" y="0"/>
                    </a:moveTo>
                    <a:cubicBezTo>
                      <a:pt x="39943" y="47236"/>
                      <a:pt x="-17625" y="92995"/>
                      <a:pt x="5254" y="153516"/>
                    </a:cubicBezTo>
                    <a:lnTo>
                      <a:pt x="5254" y="153516"/>
                    </a:lnTo>
                    <a:lnTo>
                      <a:pt x="9683" y="166800"/>
                    </a:lnTo>
                    <a:cubicBezTo>
                      <a:pt x="-20578" y="112184"/>
                      <a:pt x="99725" y="4428"/>
                      <a:pt x="67989" y="738"/>
                    </a:cubicBezTo>
                    <a:close/>
                  </a:path>
                </a:pathLst>
              </a:custGeom>
              <a:solidFill>
                <a:srgbClr val="000000"/>
              </a:solidFill>
              <a:ln w="7372" cap="flat">
                <a:noFill/>
                <a:prstDash val="solid"/>
                <a:miter/>
              </a:ln>
            </p:spPr>
            <p:txBody>
              <a:bodyPr rtlCol="0" anchor="ctr"/>
              <a:lstStyle/>
              <a:p>
                <a:endParaRPr lang="de-DE"/>
              </a:p>
            </p:txBody>
          </p:sp>
          <p:sp>
            <p:nvSpPr>
              <p:cNvPr id="75" name="Freihandform: Form 74">
                <a:extLst>
                  <a:ext uri="{FF2B5EF4-FFF2-40B4-BE49-F238E27FC236}">
                    <a16:creationId xmlns:a16="http://schemas.microsoft.com/office/drawing/2014/main" id="{719F7A66-9C6B-566C-383B-4ABCB5BC8EB5}"/>
                  </a:ext>
                </a:extLst>
              </p:cNvPr>
              <p:cNvSpPr/>
              <p:nvPr/>
            </p:nvSpPr>
            <p:spPr>
              <a:xfrm>
                <a:off x="5664717" y="4503453"/>
                <a:ext cx="21403" cy="30998"/>
              </a:xfrm>
              <a:custGeom>
                <a:avLst/>
                <a:gdLst>
                  <a:gd name="connsiteX0" fmla="*/ 6642 w 21403"/>
                  <a:gd name="connsiteY0" fmla="*/ 11809 h 30998"/>
                  <a:gd name="connsiteX1" fmla="*/ 21404 w 21403"/>
                  <a:gd name="connsiteY1" fmla="*/ 30998 h 30998"/>
                  <a:gd name="connsiteX2" fmla="*/ 0 w 21403"/>
                  <a:gd name="connsiteY2" fmla="*/ 0 h 30998"/>
                  <a:gd name="connsiteX3" fmla="*/ 6642 w 21403"/>
                  <a:gd name="connsiteY3" fmla="*/ 11809 h 30998"/>
                </a:gdLst>
                <a:ahLst/>
                <a:cxnLst>
                  <a:cxn ang="0">
                    <a:pos x="connsiteX0" y="connsiteY0"/>
                  </a:cxn>
                  <a:cxn ang="0">
                    <a:pos x="connsiteX1" y="connsiteY1"/>
                  </a:cxn>
                  <a:cxn ang="0">
                    <a:pos x="connsiteX2" y="connsiteY2"/>
                  </a:cxn>
                  <a:cxn ang="0">
                    <a:pos x="connsiteX3" y="connsiteY3"/>
                  </a:cxn>
                </a:cxnLst>
                <a:rect l="l" t="t" r="r" b="b"/>
                <a:pathLst>
                  <a:path w="21403" h="30998">
                    <a:moveTo>
                      <a:pt x="6642" y="11809"/>
                    </a:moveTo>
                    <a:cubicBezTo>
                      <a:pt x="11093" y="18555"/>
                      <a:pt x="16023" y="24969"/>
                      <a:pt x="21404" y="30998"/>
                    </a:cubicBezTo>
                    <a:lnTo>
                      <a:pt x="0" y="0"/>
                    </a:lnTo>
                    <a:lnTo>
                      <a:pt x="6642" y="11809"/>
                    </a:lnTo>
                    <a:close/>
                  </a:path>
                </a:pathLst>
              </a:custGeom>
              <a:solidFill>
                <a:srgbClr val="000000"/>
              </a:solidFill>
              <a:ln w="7372" cap="flat">
                <a:noFill/>
                <a:prstDash val="solid"/>
                <a:miter/>
              </a:ln>
            </p:spPr>
            <p:txBody>
              <a:bodyPr rtlCol="0" anchor="ctr"/>
              <a:lstStyle/>
              <a:p>
                <a:endParaRPr lang="de-DE"/>
              </a:p>
            </p:txBody>
          </p:sp>
          <p:sp>
            <p:nvSpPr>
              <p:cNvPr id="76" name="Freihandform: Form 75">
                <a:extLst>
                  <a:ext uri="{FF2B5EF4-FFF2-40B4-BE49-F238E27FC236}">
                    <a16:creationId xmlns:a16="http://schemas.microsoft.com/office/drawing/2014/main" id="{7840F956-6004-1DAF-281C-6A8B06D61A50}"/>
                  </a:ext>
                </a:extLst>
              </p:cNvPr>
              <p:cNvSpPr/>
              <p:nvPr/>
            </p:nvSpPr>
            <p:spPr>
              <a:xfrm>
                <a:off x="5697191" y="4547736"/>
                <a:ext cx="13285" cy="17713"/>
              </a:xfrm>
              <a:custGeom>
                <a:avLst/>
                <a:gdLst>
                  <a:gd name="connsiteX0" fmla="*/ 7381 w 13285"/>
                  <a:gd name="connsiteY0" fmla="*/ 9595 h 17713"/>
                  <a:gd name="connsiteX1" fmla="*/ 13285 w 13285"/>
                  <a:gd name="connsiteY1" fmla="*/ 17714 h 17713"/>
                  <a:gd name="connsiteX2" fmla="*/ 0 w 13285"/>
                  <a:gd name="connsiteY2" fmla="*/ 0 h 17713"/>
                </a:gdLst>
                <a:ahLst/>
                <a:cxnLst>
                  <a:cxn ang="0">
                    <a:pos x="connsiteX0" y="connsiteY0"/>
                  </a:cxn>
                  <a:cxn ang="0">
                    <a:pos x="connsiteX1" y="connsiteY1"/>
                  </a:cxn>
                  <a:cxn ang="0">
                    <a:pos x="connsiteX2" y="connsiteY2"/>
                  </a:cxn>
                </a:cxnLst>
                <a:rect l="l" t="t" r="r" b="b"/>
                <a:pathLst>
                  <a:path w="13285" h="17713">
                    <a:moveTo>
                      <a:pt x="7381" y="9595"/>
                    </a:moveTo>
                    <a:cubicBezTo>
                      <a:pt x="9174" y="12429"/>
                      <a:pt x="11145" y="15138"/>
                      <a:pt x="13285" y="17714"/>
                    </a:cubicBezTo>
                    <a:cubicBezTo>
                      <a:pt x="10458" y="10761"/>
                      <a:pt x="5882" y="4665"/>
                      <a:pt x="0" y="0"/>
                    </a:cubicBezTo>
                    <a:close/>
                  </a:path>
                </a:pathLst>
              </a:custGeom>
              <a:solidFill>
                <a:srgbClr val="000000"/>
              </a:solidFill>
              <a:ln w="7372" cap="flat">
                <a:noFill/>
                <a:prstDash val="solid"/>
                <a:miter/>
              </a:ln>
            </p:spPr>
            <p:txBody>
              <a:bodyPr rtlCol="0" anchor="ctr"/>
              <a:lstStyle/>
              <a:p>
                <a:endParaRPr lang="de-DE"/>
              </a:p>
            </p:txBody>
          </p:sp>
          <p:sp>
            <p:nvSpPr>
              <p:cNvPr id="77" name="Freihandform: Form 76">
                <a:extLst>
                  <a:ext uri="{FF2B5EF4-FFF2-40B4-BE49-F238E27FC236}">
                    <a16:creationId xmlns:a16="http://schemas.microsoft.com/office/drawing/2014/main" id="{BF4F0C9A-1039-8D92-D50E-BC643EF1166A}"/>
                  </a:ext>
                </a:extLst>
              </p:cNvPr>
              <p:cNvSpPr/>
              <p:nvPr/>
            </p:nvSpPr>
            <p:spPr>
              <a:xfrm>
                <a:off x="5950644" y="4555855"/>
                <a:ext cx="32143" cy="47235"/>
              </a:xfrm>
              <a:custGeom>
                <a:avLst/>
                <a:gdLst>
                  <a:gd name="connsiteX0" fmla="*/ 6343 w 32143"/>
                  <a:gd name="connsiteY0" fmla="*/ 0 h 47235"/>
                  <a:gd name="connsiteX1" fmla="*/ 14462 w 32143"/>
                  <a:gd name="connsiteY1" fmla="*/ 15499 h 47235"/>
                  <a:gd name="connsiteX2" fmla="*/ 22580 w 32143"/>
                  <a:gd name="connsiteY2" fmla="*/ 27308 h 47235"/>
                  <a:gd name="connsiteX3" fmla="*/ 22580 w 32143"/>
                  <a:gd name="connsiteY3" fmla="*/ 21404 h 47235"/>
                  <a:gd name="connsiteX4" fmla="*/ 27009 w 32143"/>
                  <a:gd name="connsiteY4" fmla="*/ 47236 h 47235"/>
                  <a:gd name="connsiteX5" fmla="*/ 6343 w 32143"/>
                  <a:gd name="connsiteY5" fmla="*/ 0 h 4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43" h="47235">
                    <a:moveTo>
                      <a:pt x="6343" y="0"/>
                    </a:moveTo>
                    <a:cubicBezTo>
                      <a:pt x="-10632" y="5905"/>
                      <a:pt x="11509" y="8857"/>
                      <a:pt x="14462" y="15499"/>
                    </a:cubicBezTo>
                    <a:cubicBezTo>
                      <a:pt x="17414" y="22142"/>
                      <a:pt x="20366" y="22880"/>
                      <a:pt x="22580" y="27308"/>
                    </a:cubicBezTo>
                    <a:lnTo>
                      <a:pt x="22580" y="21404"/>
                    </a:lnTo>
                    <a:cubicBezTo>
                      <a:pt x="30699" y="29522"/>
                      <a:pt x="21842" y="38379"/>
                      <a:pt x="27009" y="47236"/>
                    </a:cubicBezTo>
                    <a:cubicBezTo>
                      <a:pt x="39556" y="30260"/>
                      <a:pt x="27747" y="0"/>
                      <a:pt x="6343" y="0"/>
                    </a:cubicBezTo>
                    <a:close/>
                  </a:path>
                </a:pathLst>
              </a:custGeom>
              <a:solidFill>
                <a:srgbClr val="000000"/>
              </a:solidFill>
              <a:ln w="7372" cap="flat">
                <a:noFill/>
                <a:prstDash val="solid"/>
                <a:miter/>
              </a:ln>
            </p:spPr>
            <p:txBody>
              <a:bodyPr rtlCol="0" anchor="ctr"/>
              <a:lstStyle/>
              <a:p>
                <a:endParaRPr lang="de-DE"/>
              </a:p>
            </p:txBody>
          </p:sp>
          <p:sp>
            <p:nvSpPr>
              <p:cNvPr id="78" name="Freihandform: Form 77">
                <a:extLst>
                  <a:ext uri="{FF2B5EF4-FFF2-40B4-BE49-F238E27FC236}">
                    <a16:creationId xmlns:a16="http://schemas.microsoft.com/office/drawing/2014/main" id="{D3536794-721C-1A04-7FEA-6204643A7EFB}"/>
                  </a:ext>
                </a:extLst>
              </p:cNvPr>
              <p:cNvSpPr/>
              <p:nvPr/>
            </p:nvSpPr>
            <p:spPr>
              <a:xfrm>
                <a:off x="5880967" y="4677634"/>
                <a:ext cx="43545" cy="32474"/>
              </a:xfrm>
              <a:custGeom>
                <a:avLst/>
                <a:gdLst>
                  <a:gd name="connsiteX0" fmla="*/ 31736 w 43545"/>
                  <a:gd name="connsiteY0" fmla="*/ 9595 h 32474"/>
                  <a:gd name="connsiteX1" fmla="*/ 0 w 43545"/>
                  <a:gd name="connsiteY1" fmla="*/ 32474 h 32474"/>
                  <a:gd name="connsiteX2" fmla="*/ 43545 w 43545"/>
                  <a:gd name="connsiteY2" fmla="*/ 0 h 32474"/>
                </a:gdLst>
                <a:ahLst/>
                <a:cxnLst>
                  <a:cxn ang="0">
                    <a:pos x="connsiteX0" y="connsiteY0"/>
                  </a:cxn>
                  <a:cxn ang="0">
                    <a:pos x="connsiteX1" y="connsiteY1"/>
                  </a:cxn>
                  <a:cxn ang="0">
                    <a:pos x="connsiteX2" y="connsiteY2"/>
                  </a:cxn>
                </a:cxnLst>
                <a:rect l="l" t="t" r="r" b="b"/>
                <a:pathLst>
                  <a:path w="43545" h="32474">
                    <a:moveTo>
                      <a:pt x="31736" y="9595"/>
                    </a:moveTo>
                    <a:cubicBezTo>
                      <a:pt x="21404" y="17713"/>
                      <a:pt x="9595" y="23618"/>
                      <a:pt x="0" y="32474"/>
                    </a:cubicBezTo>
                    <a:cubicBezTo>
                      <a:pt x="16414" y="24467"/>
                      <a:pt x="31190" y="13455"/>
                      <a:pt x="43545" y="0"/>
                    </a:cubicBezTo>
                    <a:close/>
                  </a:path>
                </a:pathLst>
              </a:custGeom>
              <a:solidFill>
                <a:srgbClr val="000000"/>
              </a:solidFill>
              <a:ln w="7372" cap="flat">
                <a:noFill/>
                <a:prstDash val="solid"/>
                <a:miter/>
              </a:ln>
            </p:spPr>
            <p:txBody>
              <a:bodyPr rtlCol="0" anchor="ctr"/>
              <a:lstStyle/>
              <a:p>
                <a:endParaRPr lang="de-DE"/>
              </a:p>
            </p:txBody>
          </p:sp>
          <p:sp>
            <p:nvSpPr>
              <p:cNvPr id="79" name="Freihandform: Form 78">
                <a:extLst>
                  <a:ext uri="{FF2B5EF4-FFF2-40B4-BE49-F238E27FC236}">
                    <a16:creationId xmlns:a16="http://schemas.microsoft.com/office/drawing/2014/main" id="{CF009142-7B53-6DFD-7C28-57181ADA47AC}"/>
                  </a:ext>
                </a:extLst>
              </p:cNvPr>
              <p:cNvSpPr/>
              <p:nvPr/>
            </p:nvSpPr>
            <p:spPr>
              <a:xfrm>
                <a:off x="5956249" y="4642945"/>
                <a:ext cx="68627" cy="57568"/>
              </a:xfrm>
              <a:custGeom>
                <a:avLst/>
                <a:gdLst>
                  <a:gd name="connsiteX0" fmla="*/ 0 w 68627"/>
                  <a:gd name="connsiteY0" fmla="*/ 4428 h 57568"/>
                  <a:gd name="connsiteX1" fmla="*/ 65687 w 68627"/>
                  <a:gd name="connsiteY1" fmla="*/ 57568 h 57568"/>
                  <a:gd name="connsiteX2" fmla="*/ 11071 w 68627"/>
                  <a:gd name="connsiteY2" fmla="*/ 5166 h 57568"/>
                  <a:gd name="connsiteX3" fmla="*/ 10333 w 68627"/>
                  <a:gd name="connsiteY3" fmla="*/ 5166 h 57568"/>
                  <a:gd name="connsiteX4" fmla="*/ 5166 w 68627"/>
                  <a:gd name="connsiteY4" fmla="*/ 0 h 57568"/>
                  <a:gd name="connsiteX5" fmla="*/ 0 w 68627"/>
                  <a:gd name="connsiteY5" fmla="*/ 5904 h 5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27" h="57568">
                    <a:moveTo>
                      <a:pt x="0" y="4428"/>
                    </a:moveTo>
                    <a:cubicBezTo>
                      <a:pt x="22142" y="30998"/>
                      <a:pt x="34689" y="44283"/>
                      <a:pt x="65687" y="57568"/>
                    </a:cubicBezTo>
                    <a:cubicBezTo>
                      <a:pt x="83400" y="54616"/>
                      <a:pt x="15499" y="22142"/>
                      <a:pt x="11071" y="5166"/>
                    </a:cubicBezTo>
                    <a:lnTo>
                      <a:pt x="10333" y="5166"/>
                    </a:lnTo>
                    <a:cubicBezTo>
                      <a:pt x="8805" y="3262"/>
                      <a:pt x="7071" y="1528"/>
                      <a:pt x="5166" y="0"/>
                    </a:cubicBezTo>
                    <a:lnTo>
                      <a:pt x="0" y="5904"/>
                    </a:lnTo>
                    <a:close/>
                  </a:path>
                </a:pathLst>
              </a:custGeom>
              <a:solidFill>
                <a:srgbClr val="000000"/>
              </a:solidFill>
              <a:ln w="7372" cap="flat">
                <a:noFill/>
                <a:prstDash val="solid"/>
                <a:miter/>
              </a:ln>
            </p:spPr>
            <p:txBody>
              <a:bodyPr rtlCol="0" anchor="ctr"/>
              <a:lstStyle/>
              <a:p>
                <a:endParaRPr lang="de-DE"/>
              </a:p>
            </p:txBody>
          </p:sp>
          <p:sp>
            <p:nvSpPr>
              <p:cNvPr id="80" name="Freihandform: Form 79">
                <a:extLst>
                  <a:ext uri="{FF2B5EF4-FFF2-40B4-BE49-F238E27FC236}">
                    <a16:creationId xmlns:a16="http://schemas.microsoft.com/office/drawing/2014/main" id="{C009A7A8-1BBB-BEEA-C4E2-E5E024DB310D}"/>
                  </a:ext>
                </a:extLst>
              </p:cNvPr>
              <p:cNvSpPr/>
              <p:nvPr/>
            </p:nvSpPr>
            <p:spPr>
              <a:xfrm>
                <a:off x="4516303" y="2530631"/>
                <a:ext cx="7380" cy="7380"/>
              </a:xfrm>
              <a:custGeom>
                <a:avLst/>
                <a:gdLst/>
                <a:ahLst/>
                <a:cxnLst/>
                <a:rect l="l" t="t" r="r" b="b"/>
                <a:pathLst>
                  <a:path w="7380" h="7380"/>
                </a:pathLst>
              </a:custGeom>
              <a:solidFill>
                <a:srgbClr val="000000"/>
              </a:solidFill>
              <a:ln w="7372" cap="flat">
                <a:noFill/>
                <a:prstDash val="solid"/>
                <a:miter/>
              </a:ln>
            </p:spPr>
            <p:txBody>
              <a:bodyPr rtlCol="0" anchor="ctr"/>
              <a:lstStyle/>
              <a:p>
                <a:endParaRPr lang="de-DE"/>
              </a:p>
            </p:txBody>
          </p:sp>
          <p:sp>
            <p:nvSpPr>
              <p:cNvPr id="81" name="Freihandform: Form 80">
                <a:extLst>
                  <a:ext uri="{FF2B5EF4-FFF2-40B4-BE49-F238E27FC236}">
                    <a16:creationId xmlns:a16="http://schemas.microsoft.com/office/drawing/2014/main" id="{3D25ACFC-9C31-3BEE-DF72-75ACB5131D61}"/>
                  </a:ext>
                </a:extLst>
              </p:cNvPr>
              <p:cNvSpPr/>
              <p:nvPr/>
            </p:nvSpPr>
            <p:spPr>
              <a:xfrm>
                <a:off x="5925250" y="4671730"/>
                <a:ext cx="56803" cy="212874"/>
              </a:xfrm>
              <a:custGeom>
                <a:avLst/>
                <a:gdLst>
                  <a:gd name="connsiteX0" fmla="*/ 5904 w 56803"/>
                  <a:gd name="connsiteY0" fmla="*/ 0 h 212874"/>
                  <a:gd name="connsiteX1" fmla="*/ 0 w 56803"/>
                  <a:gd name="connsiteY1" fmla="*/ 5166 h 212874"/>
                  <a:gd name="connsiteX2" fmla="*/ 30260 w 56803"/>
                  <a:gd name="connsiteY2" fmla="*/ 133588 h 212874"/>
                  <a:gd name="connsiteX3" fmla="*/ 32475 w 56803"/>
                  <a:gd name="connsiteY3" fmla="*/ 206656 h 212874"/>
                  <a:gd name="connsiteX4" fmla="*/ 5904 w 56803"/>
                  <a:gd name="connsiteY4" fmla="*/ 0 h 212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03" h="212874">
                    <a:moveTo>
                      <a:pt x="5904" y="0"/>
                    </a:moveTo>
                    <a:lnTo>
                      <a:pt x="0" y="5166"/>
                    </a:lnTo>
                    <a:cubicBezTo>
                      <a:pt x="73068" y="25832"/>
                      <a:pt x="45021" y="80448"/>
                      <a:pt x="30260" y="133588"/>
                    </a:cubicBezTo>
                    <a:cubicBezTo>
                      <a:pt x="26570" y="143183"/>
                      <a:pt x="19189" y="237654"/>
                      <a:pt x="32475" y="206656"/>
                    </a:cubicBezTo>
                    <a:cubicBezTo>
                      <a:pt x="17713" y="129898"/>
                      <a:pt x="111446" y="33212"/>
                      <a:pt x="5904" y="0"/>
                    </a:cubicBezTo>
                    <a:close/>
                  </a:path>
                </a:pathLst>
              </a:custGeom>
              <a:solidFill>
                <a:srgbClr val="000000"/>
              </a:solidFill>
              <a:ln w="7372" cap="flat">
                <a:noFill/>
                <a:prstDash val="solid"/>
                <a:miter/>
              </a:ln>
            </p:spPr>
            <p:txBody>
              <a:bodyPr rtlCol="0" anchor="ctr"/>
              <a:lstStyle/>
              <a:p>
                <a:endParaRPr lang="de-DE"/>
              </a:p>
            </p:txBody>
          </p:sp>
          <p:sp>
            <p:nvSpPr>
              <p:cNvPr id="82" name="Freihandform: Form 81">
                <a:extLst>
                  <a:ext uri="{FF2B5EF4-FFF2-40B4-BE49-F238E27FC236}">
                    <a16:creationId xmlns:a16="http://schemas.microsoft.com/office/drawing/2014/main" id="{97DAFABB-3C56-83BA-2434-0648790D9741}"/>
                  </a:ext>
                </a:extLst>
              </p:cNvPr>
              <p:cNvSpPr/>
              <p:nvPr/>
            </p:nvSpPr>
            <p:spPr>
              <a:xfrm>
                <a:off x="6600102" y="5039762"/>
                <a:ext cx="249931" cy="91140"/>
              </a:xfrm>
              <a:custGeom>
                <a:avLst/>
                <a:gdLst>
                  <a:gd name="connsiteX0" fmla="*/ 244027 w 249931"/>
                  <a:gd name="connsiteY0" fmla="*/ 1733 h 91140"/>
                  <a:gd name="connsiteX1" fmla="*/ 42538 w 249931"/>
                  <a:gd name="connsiteY1" fmla="*/ 68896 h 91140"/>
                  <a:gd name="connsiteX2" fmla="*/ 148818 w 249931"/>
                  <a:gd name="connsiteY2" fmla="*/ 66682 h 91140"/>
                  <a:gd name="connsiteX3" fmla="*/ 249932 w 249931"/>
                  <a:gd name="connsiteY3" fmla="*/ 257 h 91140"/>
                  <a:gd name="connsiteX4" fmla="*/ 244027 w 249931"/>
                  <a:gd name="connsiteY4" fmla="*/ 1733 h 91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31" h="91140">
                    <a:moveTo>
                      <a:pt x="244027" y="1733"/>
                    </a:moveTo>
                    <a:cubicBezTo>
                      <a:pt x="191625" y="62253"/>
                      <a:pt x="114867" y="54135"/>
                      <a:pt x="42538" y="68896"/>
                    </a:cubicBezTo>
                    <a:cubicBezTo>
                      <a:pt x="-85884" y="120560"/>
                      <a:pt x="114129" y="65944"/>
                      <a:pt x="148818" y="66682"/>
                    </a:cubicBezTo>
                    <a:cubicBezTo>
                      <a:pt x="183507" y="67420"/>
                      <a:pt x="227790" y="37898"/>
                      <a:pt x="249932" y="257"/>
                    </a:cubicBezTo>
                    <a:cubicBezTo>
                      <a:pt x="247843" y="-378"/>
                      <a:pt x="245570" y="183"/>
                      <a:pt x="244027" y="1733"/>
                    </a:cubicBezTo>
                    <a:close/>
                  </a:path>
                </a:pathLst>
              </a:custGeom>
              <a:solidFill>
                <a:srgbClr val="000000"/>
              </a:solidFill>
              <a:ln w="7372" cap="flat">
                <a:noFill/>
                <a:prstDash val="solid"/>
                <a:miter/>
              </a:ln>
            </p:spPr>
            <p:txBody>
              <a:bodyPr rtlCol="0" anchor="ctr"/>
              <a:lstStyle/>
              <a:p>
                <a:endParaRPr lang="de-DE"/>
              </a:p>
            </p:txBody>
          </p:sp>
          <p:sp>
            <p:nvSpPr>
              <p:cNvPr id="83" name="Freihandform: Form 82">
                <a:extLst>
                  <a:ext uri="{FF2B5EF4-FFF2-40B4-BE49-F238E27FC236}">
                    <a16:creationId xmlns:a16="http://schemas.microsoft.com/office/drawing/2014/main" id="{01F31FE4-DBD0-AFCB-601E-6256253941A9}"/>
                  </a:ext>
                </a:extLst>
              </p:cNvPr>
              <p:cNvSpPr/>
              <p:nvPr/>
            </p:nvSpPr>
            <p:spPr>
              <a:xfrm>
                <a:off x="6759991" y="5054780"/>
                <a:ext cx="79709" cy="48711"/>
              </a:xfrm>
              <a:custGeom>
                <a:avLst/>
                <a:gdLst>
                  <a:gd name="connsiteX0" fmla="*/ 76758 w 79709"/>
                  <a:gd name="connsiteY0" fmla="*/ 2952 h 48711"/>
                  <a:gd name="connsiteX1" fmla="*/ 0 w 79709"/>
                  <a:gd name="connsiteY1" fmla="*/ 48712 h 48711"/>
                  <a:gd name="connsiteX2" fmla="*/ 79710 w 79709"/>
                  <a:gd name="connsiteY2" fmla="*/ 0 h 48711"/>
                  <a:gd name="connsiteX3" fmla="*/ 76758 w 79709"/>
                  <a:gd name="connsiteY3" fmla="*/ 2952 h 48711"/>
                </a:gdLst>
                <a:ahLst/>
                <a:cxnLst>
                  <a:cxn ang="0">
                    <a:pos x="connsiteX0" y="connsiteY0"/>
                  </a:cxn>
                  <a:cxn ang="0">
                    <a:pos x="connsiteX1" y="connsiteY1"/>
                  </a:cxn>
                  <a:cxn ang="0">
                    <a:pos x="connsiteX2" y="connsiteY2"/>
                  </a:cxn>
                  <a:cxn ang="0">
                    <a:pos x="connsiteX3" y="connsiteY3"/>
                  </a:cxn>
                </a:cxnLst>
                <a:rect l="l" t="t" r="r" b="b"/>
                <a:pathLst>
                  <a:path w="79709" h="48711">
                    <a:moveTo>
                      <a:pt x="76758" y="2952"/>
                    </a:moveTo>
                    <a:cubicBezTo>
                      <a:pt x="54616" y="22880"/>
                      <a:pt x="27308" y="35427"/>
                      <a:pt x="0" y="48712"/>
                    </a:cubicBezTo>
                    <a:cubicBezTo>
                      <a:pt x="31567" y="42593"/>
                      <a:pt x="59871" y="25301"/>
                      <a:pt x="79710" y="0"/>
                    </a:cubicBezTo>
                    <a:lnTo>
                      <a:pt x="76758" y="2952"/>
                    </a:lnTo>
                    <a:close/>
                  </a:path>
                </a:pathLst>
              </a:custGeom>
              <a:solidFill>
                <a:srgbClr val="000000"/>
              </a:solidFill>
              <a:ln w="7372" cap="flat">
                <a:noFill/>
                <a:prstDash val="solid"/>
                <a:miter/>
              </a:ln>
            </p:spPr>
            <p:txBody>
              <a:bodyPr rtlCol="0" anchor="ctr"/>
              <a:lstStyle/>
              <a:p>
                <a:endParaRPr lang="de-DE"/>
              </a:p>
            </p:txBody>
          </p:sp>
          <p:sp>
            <p:nvSpPr>
              <p:cNvPr id="84" name="Freihandform: Form 83">
                <a:extLst>
                  <a:ext uri="{FF2B5EF4-FFF2-40B4-BE49-F238E27FC236}">
                    <a16:creationId xmlns:a16="http://schemas.microsoft.com/office/drawing/2014/main" id="{D66B5555-4765-4689-6995-C7FF2204F181}"/>
                  </a:ext>
                </a:extLst>
              </p:cNvPr>
              <p:cNvSpPr/>
              <p:nvPr/>
            </p:nvSpPr>
            <p:spPr>
              <a:xfrm>
                <a:off x="6590976" y="5105706"/>
                <a:ext cx="161634" cy="31489"/>
              </a:xfrm>
              <a:custGeom>
                <a:avLst/>
                <a:gdLst>
                  <a:gd name="connsiteX0" fmla="*/ 160896 w 161634"/>
                  <a:gd name="connsiteY0" fmla="*/ 0 h 31489"/>
                  <a:gd name="connsiteX1" fmla="*/ 0 w 161634"/>
                  <a:gd name="connsiteY1" fmla="*/ 30998 h 31489"/>
                  <a:gd name="connsiteX2" fmla="*/ 36903 w 161634"/>
                  <a:gd name="connsiteY2" fmla="*/ 19928 h 31489"/>
                  <a:gd name="connsiteX3" fmla="*/ 35427 w 161634"/>
                  <a:gd name="connsiteY3" fmla="*/ 19928 h 31489"/>
                  <a:gd name="connsiteX4" fmla="*/ 161634 w 161634"/>
                  <a:gd name="connsiteY4" fmla="*/ 0 h 31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34" h="31489">
                    <a:moveTo>
                      <a:pt x="160896" y="0"/>
                    </a:moveTo>
                    <a:cubicBezTo>
                      <a:pt x="113660" y="15499"/>
                      <a:pt x="26570" y="-14023"/>
                      <a:pt x="0" y="30998"/>
                    </a:cubicBezTo>
                    <a:cubicBezTo>
                      <a:pt x="11809" y="34689"/>
                      <a:pt x="22880" y="16237"/>
                      <a:pt x="36903" y="19928"/>
                    </a:cubicBezTo>
                    <a:lnTo>
                      <a:pt x="35427" y="19928"/>
                    </a:lnTo>
                    <a:cubicBezTo>
                      <a:pt x="78042" y="17374"/>
                      <a:pt x="120310" y="10702"/>
                      <a:pt x="161634" y="0"/>
                    </a:cubicBezTo>
                    <a:close/>
                  </a:path>
                </a:pathLst>
              </a:custGeom>
              <a:solidFill>
                <a:srgbClr val="000000"/>
              </a:solidFill>
              <a:ln w="7372" cap="flat">
                <a:noFill/>
                <a:prstDash val="solid"/>
                <a:miter/>
              </a:ln>
            </p:spPr>
            <p:txBody>
              <a:bodyPr rtlCol="0" anchor="ctr"/>
              <a:lstStyle/>
              <a:p>
                <a:endParaRPr lang="de-DE"/>
              </a:p>
            </p:txBody>
          </p:sp>
          <p:sp>
            <p:nvSpPr>
              <p:cNvPr id="85" name="Freihandform: Form 84">
                <a:extLst>
                  <a:ext uri="{FF2B5EF4-FFF2-40B4-BE49-F238E27FC236}">
                    <a16:creationId xmlns:a16="http://schemas.microsoft.com/office/drawing/2014/main" id="{EEBEDEF6-8024-D0A1-325F-E85B70C75161}"/>
                  </a:ext>
                </a:extLst>
              </p:cNvPr>
              <p:cNvSpPr/>
              <p:nvPr/>
            </p:nvSpPr>
            <p:spPr>
              <a:xfrm>
                <a:off x="6059576" y="3839203"/>
                <a:ext cx="577379" cy="77495"/>
              </a:xfrm>
              <a:custGeom>
                <a:avLst/>
                <a:gdLst>
                  <a:gd name="connsiteX0" fmla="*/ 2214 w 577379"/>
                  <a:gd name="connsiteY0" fmla="*/ 0 h 77495"/>
                  <a:gd name="connsiteX1" fmla="*/ 0 w 577379"/>
                  <a:gd name="connsiteY1" fmla="*/ 2952 h 77495"/>
                  <a:gd name="connsiteX2" fmla="*/ 0 w 577379"/>
                  <a:gd name="connsiteY2" fmla="*/ 2952 h 77495"/>
                  <a:gd name="connsiteX3" fmla="*/ 569779 w 577379"/>
                  <a:gd name="connsiteY3" fmla="*/ 77496 h 77495"/>
                  <a:gd name="connsiteX4" fmla="*/ 551327 w 577379"/>
                  <a:gd name="connsiteY4" fmla="*/ 54616 h 77495"/>
                  <a:gd name="connsiteX5" fmla="*/ 2214 w 577379"/>
                  <a:gd name="connsiteY5" fmla="*/ 0 h 77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379" h="77495">
                    <a:moveTo>
                      <a:pt x="2214" y="0"/>
                    </a:moveTo>
                    <a:cubicBezTo>
                      <a:pt x="738" y="0"/>
                      <a:pt x="0" y="1476"/>
                      <a:pt x="0" y="2952"/>
                    </a:cubicBezTo>
                    <a:lnTo>
                      <a:pt x="0" y="2952"/>
                    </a:lnTo>
                    <a:cubicBezTo>
                      <a:pt x="69377" y="131374"/>
                      <a:pt x="422168" y="-12547"/>
                      <a:pt x="569779" y="77496"/>
                    </a:cubicBezTo>
                    <a:cubicBezTo>
                      <a:pt x="591920" y="73806"/>
                      <a:pt x="559446" y="57568"/>
                      <a:pt x="551327" y="54616"/>
                    </a:cubicBezTo>
                    <a:cubicBezTo>
                      <a:pt x="389693" y="-22142"/>
                      <a:pt x="109232" y="112923"/>
                      <a:pt x="2214" y="0"/>
                    </a:cubicBezTo>
                    <a:close/>
                  </a:path>
                </a:pathLst>
              </a:custGeom>
              <a:solidFill>
                <a:srgbClr val="000000"/>
              </a:solidFill>
              <a:ln w="7372" cap="flat">
                <a:noFill/>
                <a:prstDash val="solid"/>
                <a:miter/>
              </a:ln>
            </p:spPr>
            <p:txBody>
              <a:bodyPr rtlCol="0" anchor="ctr"/>
              <a:lstStyle/>
              <a:p>
                <a:endParaRPr lang="de-DE"/>
              </a:p>
            </p:txBody>
          </p:sp>
          <p:sp>
            <p:nvSpPr>
              <p:cNvPr id="86" name="Freihandform: Form 85">
                <a:extLst>
                  <a:ext uri="{FF2B5EF4-FFF2-40B4-BE49-F238E27FC236}">
                    <a16:creationId xmlns:a16="http://schemas.microsoft.com/office/drawing/2014/main" id="{9F409DCF-2650-F311-5A70-3DE232E9F8E5}"/>
                  </a:ext>
                </a:extLst>
              </p:cNvPr>
              <p:cNvSpPr/>
              <p:nvPr/>
            </p:nvSpPr>
            <p:spPr>
              <a:xfrm>
                <a:off x="5875063" y="5539535"/>
                <a:ext cx="13284" cy="6790"/>
              </a:xfrm>
              <a:custGeom>
                <a:avLst/>
                <a:gdLst>
                  <a:gd name="connsiteX0" fmla="*/ 1476 w 13284"/>
                  <a:gd name="connsiteY0" fmla="*/ 3100 h 6790"/>
                  <a:gd name="connsiteX1" fmla="*/ 0 w 13284"/>
                  <a:gd name="connsiteY1" fmla="*/ 5314 h 6790"/>
                  <a:gd name="connsiteX2" fmla="*/ 13285 w 13284"/>
                  <a:gd name="connsiteY2" fmla="*/ 6791 h 6790"/>
                  <a:gd name="connsiteX3" fmla="*/ 12547 w 13284"/>
                  <a:gd name="connsiteY3" fmla="*/ 5314 h 6790"/>
                  <a:gd name="connsiteX4" fmla="*/ 12547 w 13284"/>
                  <a:gd name="connsiteY4" fmla="*/ 5314 h 6790"/>
                  <a:gd name="connsiteX5" fmla="*/ 6082 w 13284"/>
                  <a:gd name="connsiteY5" fmla="*/ 30 h 6790"/>
                  <a:gd name="connsiteX6" fmla="*/ 1476 w 13284"/>
                  <a:gd name="connsiteY6" fmla="*/ 3100 h 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84" h="6790">
                    <a:moveTo>
                      <a:pt x="1476" y="3100"/>
                    </a:moveTo>
                    <a:lnTo>
                      <a:pt x="0" y="5314"/>
                    </a:lnTo>
                    <a:lnTo>
                      <a:pt x="13285" y="6791"/>
                    </a:lnTo>
                    <a:cubicBezTo>
                      <a:pt x="13285" y="6052"/>
                      <a:pt x="13285" y="5314"/>
                      <a:pt x="12547" y="5314"/>
                    </a:cubicBezTo>
                    <a:lnTo>
                      <a:pt x="12547" y="5314"/>
                    </a:lnTo>
                    <a:cubicBezTo>
                      <a:pt x="12222" y="2067"/>
                      <a:pt x="9329" y="-295"/>
                      <a:pt x="6082" y="30"/>
                    </a:cubicBezTo>
                    <a:cubicBezTo>
                      <a:pt x="4133" y="229"/>
                      <a:pt x="2406" y="1373"/>
                      <a:pt x="1476" y="3100"/>
                    </a:cubicBezTo>
                    <a:close/>
                  </a:path>
                </a:pathLst>
              </a:custGeom>
              <a:solidFill>
                <a:srgbClr val="000000"/>
              </a:solidFill>
              <a:ln w="7372" cap="flat">
                <a:noFill/>
                <a:prstDash val="solid"/>
                <a:miter/>
              </a:ln>
            </p:spPr>
            <p:txBody>
              <a:bodyPr rtlCol="0" anchor="ctr"/>
              <a:lstStyle/>
              <a:p>
                <a:endParaRPr lang="de-DE"/>
              </a:p>
            </p:txBody>
          </p:sp>
          <p:sp>
            <p:nvSpPr>
              <p:cNvPr id="87" name="Freihandform: Form 86">
                <a:extLst>
                  <a:ext uri="{FF2B5EF4-FFF2-40B4-BE49-F238E27FC236}">
                    <a16:creationId xmlns:a16="http://schemas.microsoft.com/office/drawing/2014/main" id="{976DCA87-0A57-FBF0-2B0F-D3E1179EE406}"/>
                  </a:ext>
                </a:extLst>
              </p:cNvPr>
              <p:cNvSpPr/>
              <p:nvPr/>
            </p:nvSpPr>
            <p:spPr>
              <a:xfrm>
                <a:off x="5857349" y="5575848"/>
                <a:ext cx="1222" cy="2214"/>
              </a:xfrm>
              <a:custGeom>
                <a:avLst/>
                <a:gdLst>
                  <a:gd name="connsiteX0" fmla="*/ 0 w 1222"/>
                  <a:gd name="connsiteY0" fmla="*/ 2214 h 2214"/>
                  <a:gd name="connsiteX1" fmla="*/ 738 w 1222"/>
                  <a:gd name="connsiteY1" fmla="*/ 0 h 2214"/>
                </a:gdLst>
                <a:ahLst/>
                <a:cxnLst>
                  <a:cxn ang="0">
                    <a:pos x="connsiteX0" y="connsiteY0"/>
                  </a:cxn>
                  <a:cxn ang="0">
                    <a:pos x="connsiteX1" y="connsiteY1"/>
                  </a:cxn>
                </a:cxnLst>
                <a:rect l="l" t="t" r="r" b="b"/>
                <a:pathLst>
                  <a:path w="1222" h="2214">
                    <a:moveTo>
                      <a:pt x="0" y="2214"/>
                    </a:moveTo>
                    <a:cubicBezTo>
                      <a:pt x="1476" y="1476"/>
                      <a:pt x="1476" y="738"/>
                      <a:pt x="738" y="0"/>
                    </a:cubicBezTo>
                    <a:close/>
                  </a:path>
                </a:pathLst>
              </a:custGeom>
              <a:solidFill>
                <a:srgbClr val="000000"/>
              </a:solidFill>
              <a:ln w="7372" cap="flat">
                <a:noFill/>
                <a:prstDash val="solid"/>
                <a:miter/>
              </a:ln>
            </p:spPr>
            <p:txBody>
              <a:bodyPr rtlCol="0" anchor="ctr"/>
              <a:lstStyle/>
              <a:p>
                <a:endParaRPr lang="de-DE"/>
              </a:p>
            </p:txBody>
          </p:sp>
          <p:sp>
            <p:nvSpPr>
              <p:cNvPr id="88" name="Freihandform: Form 87">
                <a:extLst>
                  <a:ext uri="{FF2B5EF4-FFF2-40B4-BE49-F238E27FC236}">
                    <a16:creationId xmlns:a16="http://schemas.microsoft.com/office/drawing/2014/main" id="{84B82FA8-2EFA-E06E-6D6B-C958D25DAC30}"/>
                  </a:ext>
                </a:extLst>
              </p:cNvPr>
              <p:cNvSpPr/>
              <p:nvPr/>
            </p:nvSpPr>
            <p:spPr>
              <a:xfrm>
                <a:off x="5578277" y="6338997"/>
                <a:ext cx="36251" cy="74913"/>
              </a:xfrm>
              <a:custGeom>
                <a:avLst/>
                <a:gdLst>
                  <a:gd name="connsiteX0" fmla="*/ 33299 w 36251"/>
                  <a:gd name="connsiteY0" fmla="*/ 1476 h 74913"/>
                  <a:gd name="connsiteX1" fmla="*/ 36252 w 36251"/>
                  <a:gd name="connsiteY1" fmla="*/ 0 h 74913"/>
                </a:gdLst>
                <a:ahLst/>
                <a:cxnLst>
                  <a:cxn ang="0">
                    <a:pos x="connsiteX0" y="connsiteY0"/>
                  </a:cxn>
                  <a:cxn ang="0">
                    <a:pos x="connsiteX1" y="connsiteY1"/>
                  </a:cxn>
                </a:cxnLst>
                <a:rect l="l" t="t" r="r" b="b"/>
                <a:pathLst>
                  <a:path w="36251" h="74913">
                    <a:moveTo>
                      <a:pt x="33299" y="1476"/>
                    </a:moveTo>
                    <a:cubicBezTo>
                      <a:pt x="-26483" y="99637"/>
                      <a:pt x="6729" y="99637"/>
                      <a:pt x="36252" y="0"/>
                    </a:cubicBezTo>
                    <a:close/>
                  </a:path>
                </a:pathLst>
              </a:custGeom>
              <a:solidFill>
                <a:srgbClr val="000000"/>
              </a:solidFill>
              <a:ln w="7372" cap="flat">
                <a:noFill/>
                <a:prstDash val="solid"/>
                <a:miter/>
              </a:ln>
            </p:spPr>
            <p:txBody>
              <a:bodyPr rtlCol="0" anchor="ctr"/>
              <a:lstStyle/>
              <a:p>
                <a:endParaRPr lang="de-DE"/>
              </a:p>
            </p:txBody>
          </p:sp>
          <p:sp>
            <p:nvSpPr>
              <p:cNvPr id="89" name="Freihandform: Form 88">
                <a:extLst>
                  <a:ext uri="{FF2B5EF4-FFF2-40B4-BE49-F238E27FC236}">
                    <a16:creationId xmlns:a16="http://schemas.microsoft.com/office/drawing/2014/main" id="{7247ECBF-0B17-F216-6345-50BDCD9911CF}"/>
                  </a:ext>
                </a:extLst>
              </p:cNvPr>
              <p:cNvSpPr/>
              <p:nvPr/>
            </p:nvSpPr>
            <p:spPr>
              <a:xfrm>
                <a:off x="5695120" y="5579538"/>
                <a:ext cx="334335" cy="862795"/>
              </a:xfrm>
              <a:custGeom>
                <a:avLst/>
                <a:gdLst>
                  <a:gd name="connsiteX0" fmla="*/ 334196 w 334335"/>
                  <a:gd name="connsiteY0" fmla="*/ 0 h 862795"/>
                  <a:gd name="connsiteX1" fmla="*/ 136398 w 334335"/>
                  <a:gd name="connsiteY1" fmla="*/ 627347 h 862795"/>
                  <a:gd name="connsiteX2" fmla="*/ 36022 w 334335"/>
                  <a:gd name="connsiteY2" fmla="*/ 819980 h 862795"/>
                  <a:gd name="connsiteX3" fmla="*/ 258177 w 334335"/>
                  <a:gd name="connsiteY3" fmla="*/ 311459 h 862795"/>
                  <a:gd name="connsiteX4" fmla="*/ 258177 w 334335"/>
                  <a:gd name="connsiteY4" fmla="*/ 311459 h 862795"/>
                  <a:gd name="connsiteX5" fmla="*/ 334196 w 334335"/>
                  <a:gd name="connsiteY5" fmla="*/ 0 h 862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335" h="862795">
                    <a:moveTo>
                      <a:pt x="334196" y="0"/>
                    </a:moveTo>
                    <a:cubicBezTo>
                      <a:pt x="244154" y="199275"/>
                      <a:pt x="238987" y="431024"/>
                      <a:pt x="136398" y="627347"/>
                    </a:cubicBezTo>
                    <a:cubicBezTo>
                      <a:pt x="124589" y="667940"/>
                      <a:pt x="-81329" y="973495"/>
                      <a:pt x="36022" y="819980"/>
                    </a:cubicBezTo>
                    <a:cubicBezTo>
                      <a:pt x="138612" y="665726"/>
                      <a:pt x="228655" y="496711"/>
                      <a:pt x="258177" y="311459"/>
                    </a:cubicBezTo>
                    <a:lnTo>
                      <a:pt x="258177" y="311459"/>
                    </a:lnTo>
                    <a:cubicBezTo>
                      <a:pt x="267033" y="208870"/>
                      <a:pt x="337887" y="88567"/>
                      <a:pt x="334196" y="0"/>
                    </a:cubicBezTo>
                    <a:close/>
                  </a:path>
                </a:pathLst>
              </a:custGeom>
              <a:solidFill>
                <a:srgbClr val="000000"/>
              </a:solidFill>
              <a:ln w="7372" cap="flat">
                <a:noFill/>
                <a:prstDash val="solid"/>
                <a:miter/>
              </a:ln>
            </p:spPr>
            <p:txBody>
              <a:bodyPr rtlCol="0" anchor="ctr"/>
              <a:lstStyle/>
              <a:p>
                <a:endParaRPr lang="de-DE"/>
              </a:p>
            </p:txBody>
          </p:sp>
          <p:sp>
            <p:nvSpPr>
              <p:cNvPr id="90" name="Freihandform: Form 89">
                <a:extLst>
                  <a:ext uri="{FF2B5EF4-FFF2-40B4-BE49-F238E27FC236}">
                    <a16:creationId xmlns:a16="http://schemas.microsoft.com/office/drawing/2014/main" id="{0C7B73F0-DBEA-38E0-C662-BE2AD16C4B9B}"/>
                  </a:ext>
                </a:extLst>
              </p:cNvPr>
              <p:cNvSpPr/>
              <p:nvPr/>
            </p:nvSpPr>
            <p:spPr>
              <a:xfrm>
                <a:off x="5954034" y="5890997"/>
                <a:ext cx="7380" cy="7380"/>
              </a:xfrm>
              <a:custGeom>
                <a:avLst/>
                <a:gdLst>
                  <a:gd name="connsiteX0" fmla="*/ 0 w 7380"/>
                  <a:gd name="connsiteY0" fmla="*/ 0 h 7380"/>
                  <a:gd name="connsiteX1" fmla="*/ 0 w 7380"/>
                  <a:gd name="connsiteY1" fmla="*/ 0 h 7380"/>
                  <a:gd name="connsiteX2" fmla="*/ 0 w 7380"/>
                  <a:gd name="connsiteY2" fmla="*/ 0 h 7380"/>
                  <a:gd name="connsiteX3" fmla="*/ 0 w 7380"/>
                  <a:gd name="connsiteY3" fmla="*/ 0 h 7380"/>
                  <a:gd name="connsiteX4" fmla="*/ 0 w 7380"/>
                  <a:gd name="connsiteY4" fmla="*/ 0 h 7380"/>
                  <a:gd name="connsiteX5" fmla="*/ 0 w 7380"/>
                  <a:gd name="connsiteY5" fmla="*/ 0 h 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80" h="7380">
                    <a:moveTo>
                      <a:pt x="0" y="0"/>
                    </a:moveTo>
                    <a:lnTo>
                      <a:pt x="0" y="0"/>
                    </a:lnTo>
                    <a:lnTo>
                      <a:pt x="0" y="0"/>
                    </a:lnTo>
                    <a:lnTo>
                      <a:pt x="0" y="0"/>
                    </a:lnTo>
                    <a:lnTo>
                      <a:pt x="0" y="0"/>
                    </a:lnTo>
                    <a:lnTo>
                      <a:pt x="0" y="0"/>
                    </a:lnTo>
                    <a:close/>
                  </a:path>
                </a:pathLst>
              </a:custGeom>
              <a:solidFill>
                <a:srgbClr val="000000"/>
              </a:solidFill>
              <a:ln w="7372" cap="flat">
                <a:noFill/>
                <a:prstDash val="solid"/>
                <a:miter/>
              </a:ln>
            </p:spPr>
            <p:txBody>
              <a:bodyPr rtlCol="0" anchor="ctr"/>
              <a:lstStyle/>
              <a:p>
                <a:endParaRPr lang="de-DE"/>
              </a:p>
            </p:txBody>
          </p:sp>
          <p:sp>
            <p:nvSpPr>
              <p:cNvPr id="91" name="Freihandform: Form 90">
                <a:extLst>
                  <a:ext uri="{FF2B5EF4-FFF2-40B4-BE49-F238E27FC236}">
                    <a16:creationId xmlns:a16="http://schemas.microsoft.com/office/drawing/2014/main" id="{57724EC3-05BC-D962-796A-B0FAA453B500}"/>
                  </a:ext>
                </a:extLst>
              </p:cNvPr>
              <p:cNvSpPr/>
              <p:nvPr/>
            </p:nvSpPr>
            <p:spPr>
              <a:xfrm>
                <a:off x="5954034" y="5891735"/>
                <a:ext cx="7380" cy="7380"/>
              </a:xfrm>
              <a:custGeom>
                <a:avLst/>
                <a:gdLst>
                  <a:gd name="connsiteX0" fmla="*/ 0 w 7380"/>
                  <a:gd name="connsiteY0" fmla="*/ 0 h 7380"/>
                  <a:gd name="connsiteX1" fmla="*/ 0 w 7380"/>
                  <a:gd name="connsiteY1" fmla="*/ 0 h 7380"/>
                </a:gdLst>
                <a:ahLst/>
                <a:cxnLst>
                  <a:cxn ang="0">
                    <a:pos x="connsiteX0" y="connsiteY0"/>
                  </a:cxn>
                  <a:cxn ang="0">
                    <a:pos x="connsiteX1" y="connsiteY1"/>
                  </a:cxn>
                </a:cxnLst>
                <a:rect l="l" t="t" r="r" b="b"/>
                <a:pathLst>
                  <a:path w="7380" h="7380">
                    <a:moveTo>
                      <a:pt x="0" y="0"/>
                    </a:moveTo>
                    <a:lnTo>
                      <a:pt x="0" y="0"/>
                    </a:lnTo>
                    <a:close/>
                  </a:path>
                </a:pathLst>
              </a:custGeom>
              <a:solidFill>
                <a:srgbClr val="000000"/>
              </a:solidFill>
              <a:ln w="7372" cap="flat">
                <a:noFill/>
                <a:prstDash val="solid"/>
                <a:miter/>
              </a:ln>
            </p:spPr>
            <p:txBody>
              <a:bodyPr rtlCol="0" anchor="ctr"/>
              <a:lstStyle/>
              <a:p>
                <a:endParaRPr lang="de-DE"/>
              </a:p>
            </p:txBody>
          </p:sp>
          <p:sp>
            <p:nvSpPr>
              <p:cNvPr id="92" name="Freihandform: Form 91">
                <a:extLst>
                  <a:ext uri="{FF2B5EF4-FFF2-40B4-BE49-F238E27FC236}">
                    <a16:creationId xmlns:a16="http://schemas.microsoft.com/office/drawing/2014/main" id="{3C68CB8B-8A3E-E584-53B8-8908708D03B7}"/>
                  </a:ext>
                </a:extLst>
              </p:cNvPr>
              <p:cNvSpPr/>
              <p:nvPr/>
            </p:nvSpPr>
            <p:spPr>
              <a:xfrm>
                <a:off x="5102046" y="6390828"/>
                <a:ext cx="613596" cy="442206"/>
              </a:xfrm>
              <a:custGeom>
                <a:avLst/>
                <a:gdLst>
                  <a:gd name="connsiteX0" fmla="*/ 486651 w 613596"/>
                  <a:gd name="connsiteY0" fmla="*/ 571 h 442206"/>
                  <a:gd name="connsiteX1" fmla="*/ 18724 w 613596"/>
                  <a:gd name="connsiteY1" fmla="*/ 435286 h 442206"/>
                  <a:gd name="connsiteX2" fmla="*/ 575956 w 613596"/>
                  <a:gd name="connsiteY2" fmla="*/ 324577 h 442206"/>
                  <a:gd name="connsiteX3" fmla="*/ 613596 w 613596"/>
                  <a:gd name="connsiteY3" fmla="*/ 30093 h 442206"/>
                  <a:gd name="connsiteX4" fmla="*/ 587765 w 613596"/>
                  <a:gd name="connsiteY4" fmla="*/ 80281 h 442206"/>
                  <a:gd name="connsiteX5" fmla="*/ 589979 w 613596"/>
                  <a:gd name="connsiteY5" fmla="*/ 91352 h 442206"/>
                  <a:gd name="connsiteX6" fmla="*/ 282210 w 613596"/>
                  <a:gd name="connsiteY6" fmla="*/ 388050 h 442206"/>
                  <a:gd name="connsiteX7" fmla="*/ 65221 w 613596"/>
                  <a:gd name="connsiteY7" fmla="*/ 434548 h 442206"/>
                  <a:gd name="connsiteX8" fmla="*/ 85149 w 613596"/>
                  <a:gd name="connsiteY8" fmla="*/ 337862 h 442206"/>
                  <a:gd name="connsiteX9" fmla="*/ 310256 w 613596"/>
                  <a:gd name="connsiteY9" fmla="*/ 210179 h 442206"/>
                  <a:gd name="connsiteX10" fmla="*/ 309518 w 613596"/>
                  <a:gd name="connsiteY10" fmla="*/ 210179 h 442206"/>
                  <a:gd name="connsiteX11" fmla="*/ 445320 w 613596"/>
                  <a:gd name="connsiteY11" fmla="*/ 78067 h 442206"/>
                  <a:gd name="connsiteX12" fmla="*/ 449748 w 613596"/>
                  <a:gd name="connsiteY12" fmla="*/ 71424 h 442206"/>
                  <a:gd name="connsiteX13" fmla="*/ 486651 w 613596"/>
                  <a:gd name="connsiteY13" fmla="*/ 571 h 44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596" h="442206">
                    <a:moveTo>
                      <a:pt x="486651" y="571"/>
                    </a:moveTo>
                    <a:cubicBezTo>
                      <a:pt x="357491" y="265533"/>
                      <a:pt x="-97151" y="333434"/>
                      <a:pt x="18724" y="435286"/>
                    </a:cubicBezTo>
                    <a:cubicBezTo>
                      <a:pt x="63745" y="468498"/>
                      <a:pt x="539791" y="374027"/>
                      <a:pt x="575956" y="324577"/>
                    </a:cubicBezTo>
                    <a:cubicBezTo>
                      <a:pt x="603264" y="230844"/>
                      <a:pt x="569313" y="120136"/>
                      <a:pt x="613596" y="30093"/>
                    </a:cubicBezTo>
                    <a:cubicBezTo>
                      <a:pt x="592931" y="29355"/>
                      <a:pt x="592193" y="64782"/>
                      <a:pt x="587765" y="80281"/>
                    </a:cubicBezTo>
                    <a:cubicBezTo>
                      <a:pt x="595883" y="76591"/>
                      <a:pt x="599573" y="90614"/>
                      <a:pt x="589979" y="91352"/>
                    </a:cubicBezTo>
                    <a:cubicBezTo>
                      <a:pt x="567837" y="378455"/>
                      <a:pt x="577432" y="340076"/>
                      <a:pt x="282210" y="388050"/>
                    </a:cubicBezTo>
                    <a:cubicBezTo>
                      <a:pt x="209142" y="399859"/>
                      <a:pt x="139765" y="428643"/>
                      <a:pt x="65221" y="434548"/>
                    </a:cubicBezTo>
                    <a:cubicBezTo>
                      <a:pt x="-27774" y="432333"/>
                      <a:pt x="24628" y="348933"/>
                      <a:pt x="85149" y="337862"/>
                    </a:cubicBezTo>
                    <a:cubicBezTo>
                      <a:pt x="167073" y="309078"/>
                      <a:pt x="237926" y="256676"/>
                      <a:pt x="310256" y="210179"/>
                    </a:cubicBezTo>
                    <a:lnTo>
                      <a:pt x="309518" y="210179"/>
                    </a:lnTo>
                    <a:cubicBezTo>
                      <a:pt x="358967" y="171800"/>
                      <a:pt x="409155" y="132683"/>
                      <a:pt x="445320" y="78067"/>
                    </a:cubicBezTo>
                    <a:cubicBezTo>
                      <a:pt x="431297" y="76591"/>
                      <a:pt x="439415" y="65520"/>
                      <a:pt x="449748" y="71424"/>
                    </a:cubicBezTo>
                    <a:cubicBezTo>
                      <a:pt x="453438" y="59615"/>
                      <a:pt x="516173" y="-6810"/>
                      <a:pt x="486651" y="571"/>
                    </a:cubicBezTo>
                    <a:close/>
                  </a:path>
                </a:pathLst>
              </a:custGeom>
              <a:solidFill>
                <a:srgbClr val="000000"/>
              </a:solidFill>
              <a:ln w="7372" cap="flat">
                <a:noFill/>
                <a:prstDash val="solid"/>
                <a:miter/>
              </a:ln>
            </p:spPr>
            <p:txBody>
              <a:bodyPr rtlCol="0" anchor="ctr"/>
              <a:lstStyle/>
              <a:p>
                <a:endParaRPr lang="de-DE"/>
              </a:p>
            </p:txBody>
          </p:sp>
          <p:sp>
            <p:nvSpPr>
              <p:cNvPr id="93" name="Freihandform: Form 92">
                <a:extLst>
                  <a:ext uri="{FF2B5EF4-FFF2-40B4-BE49-F238E27FC236}">
                    <a16:creationId xmlns:a16="http://schemas.microsoft.com/office/drawing/2014/main" id="{D7B80E5D-9DA0-A6B5-D4F4-1AFEA5271CBB}"/>
                  </a:ext>
                </a:extLst>
              </p:cNvPr>
              <p:cNvSpPr/>
              <p:nvPr/>
            </p:nvSpPr>
            <p:spPr>
              <a:xfrm>
                <a:off x="6542010" y="5505592"/>
                <a:ext cx="17229" cy="21544"/>
              </a:xfrm>
              <a:custGeom>
                <a:avLst/>
                <a:gdLst>
                  <a:gd name="connsiteX0" fmla="*/ 1731 w 17229"/>
                  <a:gd name="connsiteY0" fmla="*/ 879 h 21544"/>
                  <a:gd name="connsiteX1" fmla="*/ 3945 w 17229"/>
                  <a:gd name="connsiteY1" fmla="*/ 19330 h 21544"/>
                  <a:gd name="connsiteX2" fmla="*/ 3945 w 17229"/>
                  <a:gd name="connsiteY2" fmla="*/ 19330 h 21544"/>
                  <a:gd name="connsiteX3" fmla="*/ 3945 w 17229"/>
                  <a:gd name="connsiteY3" fmla="*/ 21544 h 21544"/>
                  <a:gd name="connsiteX4" fmla="*/ 17230 w 17229"/>
                  <a:gd name="connsiteY4" fmla="*/ 17854 h 21544"/>
                  <a:gd name="connsiteX5" fmla="*/ 1731 w 17229"/>
                  <a:gd name="connsiteY5" fmla="*/ 1617 h 21544"/>
                  <a:gd name="connsiteX6" fmla="*/ 993 w 17229"/>
                  <a:gd name="connsiteY6" fmla="*/ 8997 h 21544"/>
                  <a:gd name="connsiteX7" fmla="*/ 993 w 17229"/>
                  <a:gd name="connsiteY7" fmla="*/ 8997 h 2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29" h="21544">
                    <a:moveTo>
                      <a:pt x="1731" y="879"/>
                    </a:moveTo>
                    <a:cubicBezTo>
                      <a:pt x="-3436" y="6783"/>
                      <a:pt x="4683" y="13426"/>
                      <a:pt x="3945" y="19330"/>
                    </a:cubicBezTo>
                    <a:lnTo>
                      <a:pt x="3945" y="19330"/>
                    </a:lnTo>
                    <a:lnTo>
                      <a:pt x="3945" y="21544"/>
                    </a:lnTo>
                    <a:cubicBezTo>
                      <a:pt x="7495" y="18193"/>
                      <a:pt x="12462" y="16813"/>
                      <a:pt x="17230" y="17854"/>
                    </a:cubicBezTo>
                    <a:cubicBezTo>
                      <a:pt x="17230" y="10473"/>
                      <a:pt x="11325" y="-5026"/>
                      <a:pt x="1731" y="1617"/>
                    </a:cubicBezTo>
                    <a:close/>
                    <a:moveTo>
                      <a:pt x="993" y="8997"/>
                    </a:moveTo>
                    <a:lnTo>
                      <a:pt x="993" y="8997"/>
                    </a:lnTo>
                    <a:close/>
                  </a:path>
                </a:pathLst>
              </a:custGeom>
              <a:solidFill>
                <a:srgbClr val="000000"/>
              </a:solidFill>
              <a:ln w="7372" cap="flat">
                <a:noFill/>
                <a:prstDash val="solid"/>
                <a:miter/>
              </a:ln>
            </p:spPr>
            <p:txBody>
              <a:bodyPr rtlCol="0" anchor="ctr"/>
              <a:lstStyle/>
              <a:p>
                <a:endParaRPr lang="de-DE"/>
              </a:p>
            </p:txBody>
          </p:sp>
          <p:sp>
            <p:nvSpPr>
              <p:cNvPr id="94" name="Freihandform: Form 93">
                <a:extLst>
                  <a:ext uri="{FF2B5EF4-FFF2-40B4-BE49-F238E27FC236}">
                    <a16:creationId xmlns:a16="http://schemas.microsoft.com/office/drawing/2014/main" id="{17530B25-3A02-921D-6E47-9FD96AE8FBC7}"/>
                  </a:ext>
                </a:extLst>
              </p:cNvPr>
              <p:cNvSpPr/>
              <p:nvPr/>
            </p:nvSpPr>
            <p:spPr>
              <a:xfrm>
                <a:off x="6593928" y="6041561"/>
                <a:ext cx="738" cy="5904"/>
              </a:xfrm>
              <a:custGeom>
                <a:avLst/>
                <a:gdLst>
                  <a:gd name="connsiteX0" fmla="*/ 0 w 738"/>
                  <a:gd name="connsiteY0" fmla="*/ 738 h 5904"/>
                  <a:gd name="connsiteX1" fmla="*/ 738 w 738"/>
                  <a:gd name="connsiteY1" fmla="*/ 5904 h 5904"/>
                  <a:gd name="connsiteX2" fmla="*/ 738 w 738"/>
                  <a:gd name="connsiteY2" fmla="*/ 0 h 5904"/>
                </a:gdLst>
                <a:ahLst/>
                <a:cxnLst>
                  <a:cxn ang="0">
                    <a:pos x="connsiteX0" y="connsiteY0"/>
                  </a:cxn>
                  <a:cxn ang="0">
                    <a:pos x="connsiteX1" y="connsiteY1"/>
                  </a:cxn>
                  <a:cxn ang="0">
                    <a:pos x="connsiteX2" y="connsiteY2"/>
                  </a:cxn>
                </a:cxnLst>
                <a:rect l="l" t="t" r="r" b="b"/>
                <a:pathLst>
                  <a:path w="738" h="5904">
                    <a:moveTo>
                      <a:pt x="0" y="738"/>
                    </a:moveTo>
                    <a:cubicBezTo>
                      <a:pt x="0" y="2214"/>
                      <a:pt x="738" y="4428"/>
                      <a:pt x="738" y="5904"/>
                    </a:cubicBezTo>
                    <a:lnTo>
                      <a:pt x="738" y="0"/>
                    </a:lnTo>
                    <a:close/>
                  </a:path>
                </a:pathLst>
              </a:custGeom>
              <a:solidFill>
                <a:srgbClr val="000000"/>
              </a:solidFill>
              <a:ln w="7372" cap="flat">
                <a:noFill/>
                <a:prstDash val="solid"/>
                <a:miter/>
              </a:ln>
            </p:spPr>
            <p:txBody>
              <a:bodyPr rtlCol="0" anchor="ctr"/>
              <a:lstStyle/>
              <a:p>
                <a:endParaRPr lang="de-DE"/>
              </a:p>
            </p:txBody>
          </p:sp>
          <p:sp>
            <p:nvSpPr>
              <p:cNvPr id="95" name="Freihandform: Form 94">
                <a:extLst>
                  <a:ext uri="{FF2B5EF4-FFF2-40B4-BE49-F238E27FC236}">
                    <a16:creationId xmlns:a16="http://schemas.microsoft.com/office/drawing/2014/main" id="{F33F0AEE-0E4D-5476-5718-2EE8347FA781}"/>
                  </a:ext>
                </a:extLst>
              </p:cNvPr>
              <p:cNvSpPr/>
              <p:nvPr/>
            </p:nvSpPr>
            <p:spPr>
              <a:xfrm>
                <a:off x="6352584" y="5673271"/>
                <a:ext cx="7380" cy="1476"/>
              </a:xfrm>
              <a:custGeom>
                <a:avLst/>
                <a:gdLst>
                  <a:gd name="connsiteX0" fmla="*/ 0 w 7380"/>
                  <a:gd name="connsiteY0" fmla="*/ 1476 h 1476"/>
                  <a:gd name="connsiteX1" fmla="*/ 0 w 7380"/>
                  <a:gd name="connsiteY1" fmla="*/ 0 h 1476"/>
                  <a:gd name="connsiteX2" fmla="*/ 0 w 7380"/>
                  <a:gd name="connsiteY2" fmla="*/ 0 h 1476"/>
                  <a:gd name="connsiteX3" fmla="*/ 0 w 7380"/>
                  <a:gd name="connsiteY3" fmla="*/ 1476 h 1476"/>
                </a:gdLst>
                <a:ahLst/>
                <a:cxnLst>
                  <a:cxn ang="0">
                    <a:pos x="connsiteX0" y="connsiteY0"/>
                  </a:cxn>
                  <a:cxn ang="0">
                    <a:pos x="connsiteX1" y="connsiteY1"/>
                  </a:cxn>
                  <a:cxn ang="0">
                    <a:pos x="connsiteX2" y="connsiteY2"/>
                  </a:cxn>
                  <a:cxn ang="0">
                    <a:pos x="connsiteX3" y="connsiteY3"/>
                  </a:cxn>
                </a:cxnLst>
                <a:rect l="l" t="t" r="r" b="b"/>
                <a:pathLst>
                  <a:path w="7380" h="1476">
                    <a:moveTo>
                      <a:pt x="0" y="1476"/>
                    </a:moveTo>
                    <a:lnTo>
                      <a:pt x="0" y="0"/>
                    </a:lnTo>
                    <a:lnTo>
                      <a:pt x="0" y="0"/>
                    </a:lnTo>
                    <a:lnTo>
                      <a:pt x="0" y="1476"/>
                    </a:lnTo>
                    <a:close/>
                  </a:path>
                </a:pathLst>
              </a:custGeom>
              <a:solidFill>
                <a:srgbClr val="000000"/>
              </a:solidFill>
              <a:ln w="7372" cap="flat">
                <a:noFill/>
                <a:prstDash val="solid"/>
                <a:miter/>
              </a:ln>
            </p:spPr>
            <p:txBody>
              <a:bodyPr rtlCol="0" anchor="ctr"/>
              <a:lstStyle/>
              <a:p>
                <a:endParaRPr lang="de-DE"/>
              </a:p>
            </p:txBody>
          </p:sp>
          <p:sp>
            <p:nvSpPr>
              <p:cNvPr id="96" name="Freihandform: Form 95">
                <a:extLst>
                  <a:ext uri="{FF2B5EF4-FFF2-40B4-BE49-F238E27FC236}">
                    <a16:creationId xmlns:a16="http://schemas.microsoft.com/office/drawing/2014/main" id="{DB320D07-2321-146E-1F17-2D067E13F0FC}"/>
                  </a:ext>
                </a:extLst>
              </p:cNvPr>
              <p:cNvSpPr/>
              <p:nvPr/>
            </p:nvSpPr>
            <p:spPr>
              <a:xfrm>
                <a:off x="6366429" y="5530088"/>
                <a:ext cx="99077" cy="957996"/>
              </a:xfrm>
              <a:custGeom>
                <a:avLst/>
                <a:gdLst>
                  <a:gd name="connsiteX0" fmla="*/ 4607 w 99077"/>
                  <a:gd name="connsiteY0" fmla="*/ 0 h 957996"/>
                  <a:gd name="connsiteX1" fmla="*/ 99078 w 99077"/>
                  <a:gd name="connsiteY1" fmla="*/ 957996 h 957996"/>
                  <a:gd name="connsiteX2" fmla="*/ 13463 w 99077"/>
                  <a:gd name="connsiteY2" fmla="*/ 28784 h 957996"/>
                  <a:gd name="connsiteX3" fmla="*/ 13463 w 99077"/>
                  <a:gd name="connsiteY3" fmla="*/ 28784 h 957996"/>
                  <a:gd name="connsiteX4" fmla="*/ 4607 w 99077"/>
                  <a:gd name="connsiteY4" fmla="*/ 738 h 9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77" h="957996">
                    <a:moveTo>
                      <a:pt x="4607" y="0"/>
                    </a:moveTo>
                    <a:cubicBezTo>
                      <a:pt x="-21963" y="318840"/>
                      <a:pt x="73984" y="641370"/>
                      <a:pt x="99078" y="957996"/>
                    </a:cubicBezTo>
                    <a:cubicBezTo>
                      <a:pt x="93173" y="651703"/>
                      <a:pt x="-7202" y="340244"/>
                      <a:pt x="13463" y="28784"/>
                    </a:cubicBezTo>
                    <a:lnTo>
                      <a:pt x="13463" y="28784"/>
                    </a:lnTo>
                    <a:cubicBezTo>
                      <a:pt x="11987" y="20666"/>
                      <a:pt x="18630" y="-1476"/>
                      <a:pt x="4607" y="738"/>
                    </a:cubicBezTo>
                    <a:close/>
                  </a:path>
                </a:pathLst>
              </a:custGeom>
              <a:solidFill>
                <a:srgbClr val="000000"/>
              </a:solidFill>
              <a:ln w="7372" cap="flat">
                <a:noFill/>
                <a:prstDash val="solid"/>
                <a:miter/>
              </a:ln>
            </p:spPr>
            <p:txBody>
              <a:bodyPr rtlCol="0" anchor="ctr"/>
              <a:lstStyle/>
              <a:p>
                <a:endParaRPr lang="de-DE"/>
              </a:p>
            </p:txBody>
          </p:sp>
          <p:sp>
            <p:nvSpPr>
              <p:cNvPr id="97" name="Freihandform: Form 96">
                <a:extLst>
                  <a:ext uri="{FF2B5EF4-FFF2-40B4-BE49-F238E27FC236}">
                    <a16:creationId xmlns:a16="http://schemas.microsoft.com/office/drawing/2014/main" id="{D74A8277-30AE-DDFA-4672-6EE07CCAC922}"/>
                  </a:ext>
                </a:extLst>
              </p:cNvPr>
              <p:cNvSpPr/>
              <p:nvPr/>
            </p:nvSpPr>
            <p:spPr>
              <a:xfrm>
                <a:off x="6544479" y="5515327"/>
                <a:ext cx="57295" cy="989751"/>
              </a:xfrm>
              <a:custGeom>
                <a:avLst/>
                <a:gdLst>
                  <a:gd name="connsiteX0" fmla="*/ 0 w 57295"/>
                  <a:gd name="connsiteY0" fmla="*/ 0 h 989751"/>
                  <a:gd name="connsiteX1" fmla="*/ 36903 w 57295"/>
                  <a:gd name="connsiteY1" fmla="*/ 957258 h 989751"/>
                  <a:gd name="connsiteX2" fmla="*/ 49450 w 57295"/>
                  <a:gd name="connsiteY2" fmla="*/ 988995 h 989751"/>
                  <a:gd name="connsiteX3" fmla="*/ 47236 w 57295"/>
                  <a:gd name="connsiteY3" fmla="*/ 955044 h 989751"/>
                  <a:gd name="connsiteX4" fmla="*/ 47236 w 57295"/>
                  <a:gd name="connsiteY4" fmla="*/ 955044 h 989751"/>
                  <a:gd name="connsiteX5" fmla="*/ 0 w 57295"/>
                  <a:gd name="connsiteY5" fmla="*/ 0 h 98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295" h="989751">
                    <a:moveTo>
                      <a:pt x="0" y="0"/>
                    </a:moveTo>
                    <a:cubicBezTo>
                      <a:pt x="72330" y="314412"/>
                      <a:pt x="-3690" y="641370"/>
                      <a:pt x="36903" y="957258"/>
                    </a:cubicBezTo>
                    <a:cubicBezTo>
                      <a:pt x="59044" y="953568"/>
                      <a:pt x="30260" y="983090"/>
                      <a:pt x="49450" y="988995"/>
                    </a:cubicBezTo>
                    <a:cubicBezTo>
                      <a:pt x="68639" y="994899"/>
                      <a:pt x="46498" y="964638"/>
                      <a:pt x="47236" y="955044"/>
                    </a:cubicBezTo>
                    <a:lnTo>
                      <a:pt x="47236" y="955044"/>
                    </a:lnTo>
                    <a:cubicBezTo>
                      <a:pt x="-2952" y="646537"/>
                      <a:pt x="118827" y="289318"/>
                      <a:pt x="0" y="0"/>
                    </a:cubicBezTo>
                    <a:close/>
                  </a:path>
                </a:pathLst>
              </a:custGeom>
              <a:solidFill>
                <a:srgbClr val="000000"/>
              </a:solidFill>
              <a:ln w="7372" cap="flat">
                <a:noFill/>
                <a:prstDash val="solid"/>
                <a:miter/>
              </a:ln>
            </p:spPr>
            <p:txBody>
              <a:bodyPr rtlCol="0" anchor="ctr"/>
              <a:lstStyle/>
              <a:p>
                <a:endParaRPr lang="de-DE"/>
              </a:p>
            </p:txBody>
          </p:sp>
          <p:sp>
            <p:nvSpPr>
              <p:cNvPr id="98" name="Freihandform: Form 97">
                <a:extLst>
                  <a:ext uri="{FF2B5EF4-FFF2-40B4-BE49-F238E27FC236}">
                    <a16:creationId xmlns:a16="http://schemas.microsoft.com/office/drawing/2014/main" id="{987C1983-2C11-DC0F-DE54-3775AC47E25B}"/>
                  </a:ext>
                </a:extLst>
              </p:cNvPr>
              <p:cNvSpPr/>
              <p:nvPr/>
            </p:nvSpPr>
            <p:spPr>
              <a:xfrm>
                <a:off x="6376565" y="6450308"/>
                <a:ext cx="294690" cy="312313"/>
              </a:xfrm>
              <a:custGeom>
                <a:avLst/>
                <a:gdLst>
                  <a:gd name="connsiteX0" fmla="*/ 77133 w 294690"/>
                  <a:gd name="connsiteY0" fmla="*/ 2350 h 312313"/>
                  <a:gd name="connsiteX1" fmla="*/ 50563 w 294690"/>
                  <a:gd name="connsiteY1" fmla="*/ 311595 h 312313"/>
                  <a:gd name="connsiteX2" fmla="*/ 236553 w 294690"/>
                  <a:gd name="connsiteY2" fmla="*/ 64346 h 312313"/>
                  <a:gd name="connsiteX3" fmla="*/ 217364 w 294690"/>
                  <a:gd name="connsiteY3" fmla="*/ 54014 h 312313"/>
                  <a:gd name="connsiteX4" fmla="*/ 51301 w 294690"/>
                  <a:gd name="connsiteY4" fmla="*/ 301263 h 312313"/>
                  <a:gd name="connsiteX5" fmla="*/ 77133 w 294690"/>
                  <a:gd name="connsiteY5" fmla="*/ 2350 h 31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690" h="312313">
                    <a:moveTo>
                      <a:pt x="77133" y="2350"/>
                    </a:moveTo>
                    <a:cubicBezTo>
                      <a:pt x="111822" y="100511"/>
                      <a:pt x="-90406" y="296096"/>
                      <a:pt x="50563" y="311595"/>
                    </a:cubicBezTo>
                    <a:cubicBezTo>
                      <a:pt x="252052" y="318976"/>
                      <a:pt x="373093" y="271740"/>
                      <a:pt x="236553" y="64346"/>
                    </a:cubicBezTo>
                    <a:cubicBezTo>
                      <a:pt x="224006" y="6040"/>
                      <a:pt x="194484" y="-40458"/>
                      <a:pt x="217364" y="54014"/>
                    </a:cubicBezTo>
                    <a:cubicBezTo>
                      <a:pt x="337667" y="260669"/>
                      <a:pt x="270504" y="302000"/>
                      <a:pt x="51301" y="301263"/>
                    </a:cubicBezTo>
                    <a:cubicBezTo>
                      <a:pt x="-74168" y="295358"/>
                      <a:pt x="136177" y="98297"/>
                      <a:pt x="77133" y="2350"/>
                    </a:cubicBezTo>
                    <a:close/>
                  </a:path>
                </a:pathLst>
              </a:custGeom>
              <a:solidFill>
                <a:srgbClr val="000000"/>
              </a:solidFill>
              <a:ln w="7372" cap="flat">
                <a:noFill/>
                <a:prstDash val="solid"/>
                <a:miter/>
              </a:ln>
            </p:spPr>
            <p:txBody>
              <a:bodyPr rtlCol="0" anchor="ctr"/>
              <a:lstStyle/>
              <a:p>
                <a:endParaRPr lang="de-DE"/>
              </a:p>
            </p:txBody>
          </p:sp>
          <p:sp>
            <p:nvSpPr>
              <p:cNvPr id="99" name="Freihandform: Form 98">
                <a:extLst>
                  <a:ext uri="{FF2B5EF4-FFF2-40B4-BE49-F238E27FC236}">
                    <a16:creationId xmlns:a16="http://schemas.microsoft.com/office/drawing/2014/main" id="{960C88DC-6EEB-96D3-F550-F3A6030FB3A2}"/>
                  </a:ext>
                </a:extLst>
              </p:cNvPr>
              <p:cNvSpPr/>
              <p:nvPr/>
            </p:nvSpPr>
            <p:spPr>
              <a:xfrm>
                <a:off x="6455329" y="6395827"/>
                <a:ext cx="11751" cy="92994"/>
              </a:xfrm>
              <a:custGeom>
                <a:avLst/>
                <a:gdLst>
                  <a:gd name="connsiteX0" fmla="*/ 2060 w 11751"/>
                  <a:gd name="connsiteY0" fmla="*/ 0 h 92994"/>
                  <a:gd name="connsiteX1" fmla="*/ 4274 w 11751"/>
                  <a:gd name="connsiteY1" fmla="*/ 75282 h 92994"/>
                  <a:gd name="connsiteX2" fmla="*/ 4274 w 11751"/>
                  <a:gd name="connsiteY2" fmla="*/ 75282 h 92994"/>
                  <a:gd name="connsiteX3" fmla="*/ 5012 w 11751"/>
                  <a:gd name="connsiteY3" fmla="*/ 92995 h 92994"/>
                  <a:gd name="connsiteX4" fmla="*/ 2060 w 11751"/>
                  <a:gd name="connsiteY4" fmla="*/ 0 h 92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1" h="92994">
                    <a:moveTo>
                      <a:pt x="2060" y="0"/>
                    </a:moveTo>
                    <a:cubicBezTo>
                      <a:pt x="-4583" y="21403"/>
                      <a:pt x="7226" y="50926"/>
                      <a:pt x="4274" y="75282"/>
                    </a:cubicBezTo>
                    <a:lnTo>
                      <a:pt x="4274" y="75282"/>
                    </a:lnTo>
                    <a:cubicBezTo>
                      <a:pt x="5654" y="81083"/>
                      <a:pt x="5905" y="87098"/>
                      <a:pt x="5012" y="92995"/>
                    </a:cubicBezTo>
                    <a:cubicBezTo>
                      <a:pt x="16083" y="88567"/>
                      <a:pt x="12392" y="11071"/>
                      <a:pt x="2060" y="0"/>
                    </a:cubicBezTo>
                    <a:close/>
                  </a:path>
                </a:pathLst>
              </a:custGeom>
              <a:solidFill>
                <a:srgbClr val="000000"/>
              </a:solidFill>
              <a:ln w="7372" cap="flat">
                <a:noFill/>
                <a:prstDash val="solid"/>
                <a:miter/>
              </a:ln>
            </p:spPr>
            <p:txBody>
              <a:bodyPr rtlCol="0" anchor="ctr"/>
              <a:lstStyle/>
              <a:p>
                <a:endParaRPr lang="de-DE"/>
              </a:p>
            </p:txBody>
          </p:sp>
          <p:sp>
            <p:nvSpPr>
              <p:cNvPr id="100" name="Freihandform: Form 99">
                <a:extLst>
                  <a:ext uri="{FF2B5EF4-FFF2-40B4-BE49-F238E27FC236}">
                    <a16:creationId xmlns:a16="http://schemas.microsoft.com/office/drawing/2014/main" id="{0CAAE460-C9B6-CD77-6823-203583A69097}"/>
                  </a:ext>
                </a:extLst>
              </p:cNvPr>
              <p:cNvSpPr/>
              <p:nvPr/>
            </p:nvSpPr>
            <p:spPr>
              <a:xfrm>
                <a:off x="6457111" y="6496772"/>
                <a:ext cx="6462" cy="39292"/>
              </a:xfrm>
              <a:custGeom>
                <a:avLst/>
                <a:gdLst>
                  <a:gd name="connsiteX0" fmla="*/ 2491 w 6462"/>
                  <a:gd name="connsiteY0" fmla="*/ 6812 h 39292"/>
                  <a:gd name="connsiteX1" fmla="*/ 1015 w 6462"/>
                  <a:gd name="connsiteY1" fmla="*/ 39286 h 39292"/>
                  <a:gd name="connsiteX2" fmla="*/ 1015 w 6462"/>
                  <a:gd name="connsiteY2" fmla="*/ 39286 h 39292"/>
                  <a:gd name="connsiteX3" fmla="*/ 2491 w 6462"/>
                  <a:gd name="connsiteY3" fmla="*/ 6812 h 39292"/>
                </a:gdLst>
                <a:ahLst/>
                <a:cxnLst>
                  <a:cxn ang="0">
                    <a:pos x="connsiteX0" y="connsiteY0"/>
                  </a:cxn>
                  <a:cxn ang="0">
                    <a:pos x="connsiteX1" y="connsiteY1"/>
                  </a:cxn>
                  <a:cxn ang="0">
                    <a:pos x="connsiteX2" y="connsiteY2"/>
                  </a:cxn>
                  <a:cxn ang="0">
                    <a:pos x="connsiteX3" y="connsiteY3"/>
                  </a:cxn>
                </a:cxnLst>
                <a:rect l="l" t="t" r="r" b="b"/>
                <a:pathLst>
                  <a:path w="6462" h="39292">
                    <a:moveTo>
                      <a:pt x="2491" y="6812"/>
                    </a:moveTo>
                    <a:cubicBezTo>
                      <a:pt x="2491" y="17145"/>
                      <a:pt x="-1937" y="28953"/>
                      <a:pt x="1015" y="39286"/>
                    </a:cubicBezTo>
                    <a:lnTo>
                      <a:pt x="1015" y="39286"/>
                    </a:lnTo>
                    <a:cubicBezTo>
                      <a:pt x="9133" y="40024"/>
                      <a:pt x="6919" y="-19758"/>
                      <a:pt x="2491" y="6812"/>
                    </a:cubicBezTo>
                    <a:close/>
                  </a:path>
                </a:pathLst>
              </a:custGeom>
              <a:solidFill>
                <a:srgbClr val="000000"/>
              </a:solidFill>
              <a:ln w="7372" cap="flat">
                <a:noFill/>
                <a:prstDash val="solid"/>
                <a:miter/>
              </a:ln>
            </p:spPr>
            <p:txBody>
              <a:bodyPr rtlCol="0" anchor="ctr"/>
              <a:lstStyle/>
              <a:p>
                <a:endParaRPr lang="de-DE"/>
              </a:p>
            </p:txBody>
          </p:sp>
          <p:sp>
            <p:nvSpPr>
              <p:cNvPr id="101" name="Freihandform: Form 100">
                <a:extLst>
                  <a:ext uri="{FF2B5EF4-FFF2-40B4-BE49-F238E27FC236}">
                    <a16:creationId xmlns:a16="http://schemas.microsoft.com/office/drawing/2014/main" id="{FEAB454B-CC41-DAC7-CB83-271517367777}"/>
                  </a:ext>
                </a:extLst>
              </p:cNvPr>
              <p:cNvSpPr/>
              <p:nvPr/>
            </p:nvSpPr>
            <p:spPr>
              <a:xfrm>
                <a:off x="6019157" y="5564777"/>
                <a:ext cx="23841" cy="53612"/>
              </a:xfrm>
              <a:custGeom>
                <a:avLst/>
                <a:gdLst>
                  <a:gd name="connsiteX0" fmla="*/ 16801 w 23841"/>
                  <a:gd name="connsiteY0" fmla="*/ 0 h 53612"/>
                  <a:gd name="connsiteX1" fmla="*/ 9421 w 23841"/>
                  <a:gd name="connsiteY1" fmla="*/ 14761 h 53612"/>
                  <a:gd name="connsiteX2" fmla="*/ 8683 w 23841"/>
                  <a:gd name="connsiteY2" fmla="*/ 50188 h 53612"/>
                  <a:gd name="connsiteX3" fmla="*/ 16801 w 23841"/>
                  <a:gd name="connsiteY3" fmla="*/ 0 h 53612"/>
                </a:gdLst>
                <a:ahLst/>
                <a:cxnLst>
                  <a:cxn ang="0">
                    <a:pos x="connsiteX0" y="connsiteY0"/>
                  </a:cxn>
                  <a:cxn ang="0">
                    <a:pos x="connsiteX1" y="connsiteY1"/>
                  </a:cxn>
                  <a:cxn ang="0">
                    <a:pos x="connsiteX2" y="connsiteY2"/>
                  </a:cxn>
                  <a:cxn ang="0">
                    <a:pos x="connsiteX3" y="connsiteY3"/>
                  </a:cxn>
                </a:cxnLst>
                <a:rect l="l" t="t" r="r" b="b"/>
                <a:pathLst>
                  <a:path w="23841" h="53612">
                    <a:moveTo>
                      <a:pt x="16801" y="0"/>
                    </a:moveTo>
                    <a:cubicBezTo>
                      <a:pt x="12373" y="3690"/>
                      <a:pt x="12373" y="9595"/>
                      <a:pt x="9421" y="14761"/>
                    </a:cubicBezTo>
                    <a:cubicBezTo>
                      <a:pt x="6469" y="19927"/>
                      <a:pt x="-9769" y="66425"/>
                      <a:pt x="8683" y="50188"/>
                    </a:cubicBezTo>
                    <a:cubicBezTo>
                      <a:pt x="7945" y="35427"/>
                      <a:pt x="36729" y="1476"/>
                      <a:pt x="16801" y="0"/>
                    </a:cubicBezTo>
                    <a:close/>
                  </a:path>
                </a:pathLst>
              </a:custGeom>
              <a:solidFill>
                <a:srgbClr val="000000"/>
              </a:solidFill>
              <a:ln w="7372" cap="flat">
                <a:noFill/>
                <a:prstDash val="solid"/>
                <a:miter/>
              </a:ln>
            </p:spPr>
            <p:txBody>
              <a:bodyPr rtlCol="0" anchor="ctr"/>
              <a:lstStyle/>
              <a:p>
                <a:endParaRPr lang="de-DE"/>
              </a:p>
            </p:txBody>
          </p:sp>
          <p:sp>
            <p:nvSpPr>
              <p:cNvPr id="102" name="Freihandform: Form 101">
                <a:extLst>
                  <a:ext uri="{FF2B5EF4-FFF2-40B4-BE49-F238E27FC236}">
                    <a16:creationId xmlns:a16="http://schemas.microsoft.com/office/drawing/2014/main" id="{E46B19FF-70AE-3974-76CD-04BFC4B65FFD}"/>
                  </a:ext>
                </a:extLst>
              </p:cNvPr>
              <p:cNvSpPr/>
              <p:nvPr/>
            </p:nvSpPr>
            <p:spPr>
              <a:xfrm>
                <a:off x="5612189" y="3851750"/>
                <a:ext cx="429271" cy="937488"/>
              </a:xfrm>
              <a:custGeom>
                <a:avLst/>
                <a:gdLst>
                  <a:gd name="connsiteX0" fmla="*/ 422294 w 429271"/>
                  <a:gd name="connsiteY0" fmla="*/ 0 h 937488"/>
                  <a:gd name="connsiteX1" fmla="*/ 313061 w 429271"/>
                  <a:gd name="connsiteY1" fmla="*/ 93733 h 937488"/>
                  <a:gd name="connsiteX2" fmla="*/ 126 w 429271"/>
                  <a:gd name="connsiteY2" fmla="*/ 562398 h 937488"/>
                  <a:gd name="connsiteX3" fmla="*/ 138880 w 429271"/>
                  <a:gd name="connsiteY3" fmla="*/ 890833 h 937488"/>
                  <a:gd name="connsiteX4" fmla="*/ 352916 w 429271"/>
                  <a:gd name="connsiteY4" fmla="*/ 805957 h 937488"/>
                  <a:gd name="connsiteX5" fmla="*/ 374320 w 429271"/>
                  <a:gd name="connsiteY5" fmla="*/ 695986 h 937488"/>
                  <a:gd name="connsiteX6" fmla="*/ 361773 w 429271"/>
                  <a:gd name="connsiteY6" fmla="*/ 713700 h 937488"/>
                  <a:gd name="connsiteX7" fmla="*/ 348488 w 429271"/>
                  <a:gd name="connsiteY7" fmla="*/ 790458 h 937488"/>
                  <a:gd name="connsiteX8" fmla="*/ 37767 w 429271"/>
                  <a:gd name="connsiteY8" fmla="*/ 649489 h 937488"/>
                  <a:gd name="connsiteX9" fmla="*/ 231875 w 429271"/>
                  <a:gd name="connsiteY9" fmla="*/ 241344 h 937488"/>
                  <a:gd name="connsiteX10" fmla="*/ 420818 w 429271"/>
                  <a:gd name="connsiteY10" fmla="*/ 12547 h 937488"/>
                  <a:gd name="connsiteX11" fmla="*/ 421556 w 429271"/>
                  <a:gd name="connsiteY11" fmla="*/ 738 h 937488"/>
                  <a:gd name="connsiteX12" fmla="*/ 380963 w 429271"/>
                  <a:gd name="connsiteY12" fmla="*/ 707795 h 937488"/>
                  <a:gd name="connsiteX13" fmla="*/ 380963 w 429271"/>
                  <a:gd name="connsiteY13" fmla="*/ 707795 h 937488"/>
                  <a:gd name="connsiteX14" fmla="*/ 380963 w 429271"/>
                  <a:gd name="connsiteY14" fmla="*/ 708533 h 937488"/>
                  <a:gd name="connsiteX15" fmla="*/ 380963 w 429271"/>
                  <a:gd name="connsiteY15" fmla="*/ 708533 h 937488"/>
                  <a:gd name="connsiteX16" fmla="*/ 382439 w 429271"/>
                  <a:gd name="connsiteY16" fmla="*/ 708533 h 937488"/>
                  <a:gd name="connsiteX17" fmla="*/ 382439 w 429271"/>
                  <a:gd name="connsiteY17" fmla="*/ 708533 h 937488"/>
                  <a:gd name="connsiteX18" fmla="*/ 381701 w 429271"/>
                  <a:gd name="connsiteY18" fmla="*/ 709271 h 937488"/>
                  <a:gd name="connsiteX19" fmla="*/ 381701 w 429271"/>
                  <a:gd name="connsiteY19" fmla="*/ 709271 h 937488"/>
                  <a:gd name="connsiteX20" fmla="*/ 382439 w 429271"/>
                  <a:gd name="connsiteY20" fmla="*/ 710747 h 937488"/>
                  <a:gd name="connsiteX21" fmla="*/ 382439 w 429271"/>
                  <a:gd name="connsiteY21" fmla="*/ 710747 h 9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9271" h="937488">
                    <a:moveTo>
                      <a:pt x="422294" y="0"/>
                    </a:moveTo>
                    <a:cubicBezTo>
                      <a:pt x="377272" y="16237"/>
                      <a:pt x="339631" y="53878"/>
                      <a:pt x="313061" y="93733"/>
                    </a:cubicBezTo>
                    <a:cubicBezTo>
                      <a:pt x="228923" y="262010"/>
                      <a:pt x="54742" y="383051"/>
                      <a:pt x="126" y="562398"/>
                    </a:cubicBezTo>
                    <a:cubicBezTo>
                      <a:pt x="-4302" y="689344"/>
                      <a:pt x="109358" y="774220"/>
                      <a:pt x="138880" y="890833"/>
                    </a:cubicBezTo>
                    <a:cubicBezTo>
                      <a:pt x="179473" y="1017779"/>
                      <a:pt x="304205" y="850240"/>
                      <a:pt x="352916" y="805957"/>
                    </a:cubicBezTo>
                    <a:cubicBezTo>
                      <a:pt x="374320" y="783815"/>
                      <a:pt x="434841" y="698201"/>
                      <a:pt x="374320" y="695986"/>
                    </a:cubicBezTo>
                    <a:cubicBezTo>
                      <a:pt x="367678" y="698201"/>
                      <a:pt x="350702" y="704843"/>
                      <a:pt x="361773" y="713700"/>
                    </a:cubicBezTo>
                    <a:cubicBezTo>
                      <a:pt x="417127" y="697462"/>
                      <a:pt x="359559" y="769792"/>
                      <a:pt x="348488" y="790458"/>
                    </a:cubicBezTo>
                    <a:cubicBezTo>
                      <a:pt x="109358" y="1018517"/>
                      <a:pt x="214162" y="910022"/>
                      <a:pt x="37767" y="649489"/>
                    </a:cubicBezTo>
                    <a:cubicBezTo>
                      <a:pt x="-32348" y="485641"/>
                      <a:pt x="162498" y="371242"/>
                      <a:pt x="231875" y="241344"/>
                    </a:cubicBezTo>
                    <a:cubicBezTo>
                      <a:pt x="294610" y="166801"/>
                      <a:pt x="326346" y="55354"/>
                      <a:pt x="420818" y="12547"/>
                    </a:cubicBezTo>
                    <a:cubicBezTo>
                      <a:pt x="430412" y="12547"/>
                      <a:pt x="433364" y="-2214"/>
                      <a:pt x="421556" y="738"/>
                    </a:cubicBezTo>
                    <a:close/>
                    <a:moveTo>
                      <a:pt x="380963" y="707795"/>
                    </a:moveTo>
                    <a:lnTo>
                      <a:pt x="380963" y="707795"/>
                    </a:lnTo>
                    <a:close/>
                    <a:moveTo>
                      <a:pt x="380963" y="708533"/>
                    </a:moveTo>
                    <a:lnTo>
                      <a:pt x="380963" y="708533"/>
                    </a:lnTo>
                    <a:lnTo>
                      <a:pt x="382439" y="708533"/>
                    </a:lnTo>
                    <a:lnTo>
                      <a:pt x="382439" y="708533"/>
                    </a:lnTo>
                    <a:close/>
                    <a:moveTo>
                      <a:pt x="381701" y="709271"/>
                    </a:moveTo>
                    <a:lnTo>
                      <a:pt x="381701" y="709271"/>
                    </a:lnTo>
                    <a:close/>
                    <a:moveTo>
                      <a:pt x="382439" y="710747"/>
                    </a:moveTo>
                    <a:lnTo>
                      <a:pt x="382439" y="710747"/>
                    </a:lnTo>
                    <a:close/>
                  </a:path>
                </a:pathLst>
              </a:custGeom>
              <a:solidFill>
                <a:srgbClr val="000000"/>
              </a:solidFill>
              <a:ln w="7372" cap="flat">
                <a:noFill/>
                <a:prstDash val="solid"/>
                <a:miter/>
              </a:ln>
            </p:spPr>
            <p:txBody>
              <a:bodyPr rtlCol="0" anchor="ctr"/>
              <a:lstStyle/>
              <a:p>
                <a:endParaRPr lang="de-DE"/>
              </a:p>
            </p:txBody>
          </p:sp>
          <p:sp>
            <p:nvSpPr>
              <p:cNvPr id="103" name="Freihandform: Form 102">
                <a:extLst>
                  <a:ext uri="{FF2B5EF4-FFF2-40B4-BE49-F238E27FC236}">
                    <a16:creationId xmlns:a16="http://schemas.microsoft.com/office/drawing/2014/main" id="{7CCDBFD1-B057-BA3E-E73D-1F290324DD10}"/>
                  </a:ext>
                </a:extLst>
              </p:cNvPr>
              <p:cNvSpPr/>
              <p:nvPr/>
            </p:nvSpPr>
            <p:spPr>
              <a:xfrm>
                <a:off x="5635195" y="3842155"/>
                <a:ext cx="1233731" cy="1714915"/>
              </a:xfrm>
              <a:custGeom>
                <a:avLst/>
                <a:gdLst>
                  <a:gd name="connsiteX0" fmla="*/ 424382 w 1233731"/>
                  <a:gd name="connsiteY0" fmla="*/ 0 h 1714915"/>
                  <a:gd name="connsiteX1" fmla="*/ 257581 w 1233731"/>
                  <a:gd name="connsiteY1" fmla="*/ 153516 h 1714915"/>
                  <a:gd name="connsiteX2" fmla="*/ 407407 w 1233731"/>
                  <a:gd name="connsiteY2" fmla="*/ 16237 h 1714915"/>
                  <a:gd name="connsiteX3" fmla="*/ 189680 w 1233731"/>
                  <a:gd name="connsiteY3" fmla="*/ 278985 h 1714915"/>
                  <a:gd name="connsiteX4" fmla="*/ 4428 w 1233731"/>
                  <a:gd name="connsiteY4" fmla="*/ 612586 h 1714915"/>
                  <a:gd name="connsiteX5" fmla="*/ 0 w 1233731"/>
                  <a:gd name="connsiteY5" fmla="*/ 600039 h 1714915"/>
                  <a:gd name="connsiteX6" fmla="*/ 111446 w 1233731"/>
                  <a:gd name="connsiteY6" fmla="*/ 823670 h 1714915"/>
                  <a:gd name="connsiteX7" fmla="*/ 236916 w 1233731"/>
                  <a:gd name="connsiteY7" fmla="*/ 879762 h 1714915"/>
                  <a:gd name="connsiteX8" fmla="*/ 225845 w 1233731"/>
                  <a:gd name="connsiteY8" fmla="*/ 882714 h 1714915"/>
                  <a:gd name="connsiteX9" fmla="*/ 339505 w 1233731"/>
                  <a:gd name="connsiteY9" fmla="*/ 722556 h 1714915"/>
                  <a:gd name="connsiteX10" fmla="*/ 343196 w 1233731"/>
                  <a:gd name="connsiteY10" fmla="*/ 760935 h 1714915"/>
                  <a:gd name="connsiteX11" fmla="*/ 338767 w 1233731"/>
                  <a:gd name="connsiteY11" fmla="*/ 735103 h 1714915"/>
                  <a:gd name="connsiteX12" fmla="*/ 338767 w 1233731"/>
                  <a:gd name="connsiteY12" fmla="*/ 741008 h 1714915"/>
                  <a:gd name="connsiteX13" fmla="*/ 281199 w 1233731"/>
                  <a:gd name="connsiteY13" fmla="*/ 660560 h 1714915"/>
                  <a:gd name="connsiteX14" fmla="*/ 281199 w 1233731"/>
                  <a:gd name="connsiteY14" fmla="*/ 660560 h 1714915"/>
                  <a:gd name="connsiteX15" fmla="*/ 208870 w 1233731"/>
                  <a:gd name="connsiteY15" fmla="*/ 535090 h 1714915"/>
                  <a:gd name="connsiteX16" fmla="*/ 205179 w 1233731"/>
                  <a:gd name="connsiteY16" fmla="*/ 527710 h 1714915"/>
                  <a:gd name="connsiteX17" fmla="*/ 229535 w 1233731"/>
                  <a:gd name="connsiteY17" fmla="*/ 546161 h 1714915"/>
                  <a:gd name="connsiteX18" fmla="*/ 228192 w 1233731"/>
                  <a:gd name="connsiteY18" fmla="*/ 548988 h 1714915"/>
                  <a:gd name="connsiteX19" fmla="*/ 231019 w 1233731"/>
                  <a:gd name="connsiteY19" fmla="*/ 550331 h 1714915"/>
                  <a:gd name="connsiteX20" fmla="*/ 232487 w 1233731"/>
                  <a:gd name="connsiteY20" fmla="*/ 548375 h 1714915"/>
                  <a:gd name="connsiteX21" fmla="*/ 234702 w 1233731"/>
                  <a:gd name="connsiteY21" fmla="*/ 540257 h 1714915"/>
                  <a:gd name="connsiteX22" fmla="*/ 478998 w 1233731"/>
                  <a:gd name="connsiteY22" fmla="*/ 205918 h 1714915"/>
                  <a:gd name="connsiteX23" fmla="*/ 211084 w 1233731"/>
                  <a:gd name="connsiteY23" fmla="*/ 1657673 h 1714915"/>
                  <a:gd name="connsiteX24" fmla="*/ 210346 w 1233731"/>
                  <a:gd name="connsiteY24" fmla="*/ 1657673 h 1714915"/>
                  <a:gd name="connsiteX25" fmla="*/ 209608 w 1233731"/>
                  <a:gd name="connsiteY25" fmla="*/ 1673172 h 1714915"/>
                  <a:gd name="connsiteX26" fmla="*/ 744698 w 1233731"/>
                  <a:gd name="connsiteY26" fmla="*/ 1699004 h 1714915"/>
                  <a:gd name="connsiteX27" fmla="*/ 973495 w 1233731"/>
                  <a:gd name="connsiteY27" fmla="*/ 1565416 h 1714915"/>
                  <a:gd name="connsiteX28" fmla="*/ 907808 w 1233731"/>
                  <a:gd name="connsiteY28" fmla="*/ 842859 h 1714915"/>
                  <a:gd name="connsiteX29" fmla="*/ 973495 w 1233731"/>
                  <a:gd name="connsiteY29" fmla="*/ 262010 h 1714915"/>
                  <a:gd name="connsiteX30" fmla="*/ 914451 w 1233731"/>
                  <a:gd name="connsiteY30" fmla="*/ 675321 h 1714915"/>
                  <a:gd name="connsiteX31" fmla="*/ 964638 w 1233731"/>
                  <a:gd name="connsiteY31" fmla="*/ 1280526 h 1714915"/>
                  <a:gd name="connsiteX32" fmla="*/ 1232553 w 1233731"/>
                  <a:gd name="connsiteY32" fmla="*/ 1086418 h 1714915"/>
                  <a:gd name="connsiteX33" fmla="*/ 1232553 w 1233731"/>
                  <a:gd name="connsiteY33" fmla="*/ 1086418 h 1714915"/>
                  <a:gd name="connsiteX34" fmla="*/ 1127749 w 1233731"/>
                  <a:gd name="connsiteY34" fmla="*/ 527710 h 1714915"/>
                  <a:gd name="connsiteX35" fmla="*/ 1023683 w 1233731"/>
                  <a:gd name="connsiteY35" fmla="*/ 126946 h 1714915"/>
                  <a:gd name="connsiteX36" fmla="*/ 1023683 w 1233731"/>
                  <a:gd name="connsiteY36" fmla="*/ 126946 h 1714915"/>
                  <a:gd name="connsiteX37" fmla="*/ 424382 w 1233731"/>
                  <a:gd name="connsiteY37" fmla="*/ 0 h 1714915"/>
                  <a:gd name="connsiteX38" fmla="*/ 50926 w 1233731"/>
                  <a:gd name="connsiteY38" fmla="*/ 692296 h 1714915"/>
                  <a:gd name="connsiteX39" fmla="*/ 29522 w 1233731"/>
                  <a:gd name="connsiteY39" fmla="*/ 661298 h 1714915"/>
                  <a:gd name="connsiteX40" fmla="*/ 75282 w 1233731"/>
                  <a:gd name="connsiteY40" fmla="*/ 723295 h 1714915"/>
                  <a:gd name="connsiteX41" fmla="*/ 61997 w 1233731"/>
                  <a:gd name="connsiteY41" fmla="*/ 705581 h 1714915"/>
                  <a:gd name="connsiteX42" fmla="*/ 75282 w 1233731"/>
                  <a:gd name="connsiteY42" fmla="*/ 723295 h 171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3731" h="1714915">
                    <a:moveTo>
                      <a:pt x="424382" y="0"/>
                    </a:moveTo>
                    <a:cubicBezTo>
                      <a:pt x="344672" y="16237"/>
                      <a:pt x="294484" y="87091"/>
                      <a:pt x="257581" y="153516"/>
                    </a:cubicBezTo>
                    <a:cubicBezTo>
                      <a:pt x="281937" y="113661"/>
                      <a:pt x="360909" y="-7381"/>
                      <a:pt x="407407" y="16237"/>
                    </a:cubicBezTo>
                    <a:cubicBezTo>
                      <a:pt x="299650" y="65687"/>
                      <a:pt x="263486" y="193371"/>
                      <a:pt x="189680" y="278985"/>
                    </a:cubicBezTo>
                    <a:cubicBezTo>
                      <a:pt x="135802" y="369766"/>
                      <a:pt x="-5904" y="511472"/>
                      <a:pt x="4428" y="612586"/>
                    </a:cubicBezTo>
                    <a:lnTo>
                      <a:pt x="0" y="600039"/>
                    </a:lnTo>
                    <a:cubicBezTo>
                      <a:pt x="9595" y="685654"/>
                      <a:pt x="73806" y="749126"/>
                      <a:pt x="111446" y="823670"/>
                    </a:cubicBezTo>
                    <a:cubicBezTo>
                      <a:pt x="151301" y="915189"/>
                      <a:pt x="135802" y="970543"/>
                      <a:pt x="236916" y="879762"/>
                    </a:cubicBezTo>
                    <a:lnTo>
                      <a:pt x="225845" y="882714"/>
                    </a:lnTo>
                    <a:cubicBezTo>
                      <a:pt x="254629" y="874596"/>
                      <a:pt x="425120" y="712962"/>
                      <a:pt x="339505" y="722556"/>
                    </a:cubicBezTo>
                    <a:cubicBezTo>
                      <a:pt x="349838" y="735841"/>
                      <a:pt x="352052" y="746174"/>
                      <a:pt x="343196" y="760935"/>
                    </a:cubicBezTo>
                    <a:cubicBezTo>
                      <a:pt x="338029" y="752079"/>
                      <a:pt x="346886" y="743222"/>
                      <a:pt x="338767" y="735103"/>
                    </a:cubicBezTo>
                    <a:cubicBezTo>
                      <a:pt x="339129" y="737052"/>
                      <a:pt x="339129" y="739059"/>
                      <a:pt x="338767" y="741008"/>
                    </a:cubicBezTo>
                    <a:cubicBezTo>
                      <a:pt x="298174" y="722556"/>
                      <a:pt x="295960" y="707795"/>
                      <a:pt x="281199" y="660560"/>
                    </a:cubicBezTo>
                    <a:lnTo>
                      <a:pt x="281199" y="660560"/>
                    </a:lnTo>
                    <a:cubicBezTo>
                      <a:pt x="263486" y="617014"/>
                      <a:pt x="254629" y="559446"/>
                      <a:pt x="208870" y="535090"/>
                    </a:cubicBezTo>
                    <a:cubicBezTo>
                      <a:pt x="204441" y="534352"/>
                      <a:pt x="194108" y="526972"/>
                      <a:pt x="205179" y="527710"/>
                    </a:cubicBezTo>
                    <a:cubicBezTo>
                      <a:pt x="216250" y="528448"/>
                      <a:pt x="236916" y="537304"/>
                      <a:pt x="229535" y="546161"/>
                    </a:cubicBezTo>
                    <a:cubicBezTo>
                      <a:pt x="228384" y="546574"/>
                      <a:pt x="227779" y="547837"/>
                      <a:pt x="228192" y="548988"/>
                    </a:cubicBezTo>
                    <a:cubicBezTo>
                      <a:pt x="228598" y="550139"/>
                      <a:pt x="229867" y="550744"/>
                      <a:pt x="231019" y="550331"/>
                    </a:cubicBezTo>
                    <a:cubicBezTo>
                      <a:pt x="231860" y="550036"/>
                      <a:pt x="232436" y="549261"/>
                      <a:pt x="232487" y="548375"/>
                    </a:cubicBezTo>
                    <a:cubicBezTo>
                      <a:pt x="240606" y="541733"/>
                      <a:pt x="252415" y="521067"/>
                      <a:pt x="234702" y="540257"/>
                    </a:cubicBezTo>
                    <a:cubicBezTo>
                      <a:pt x="322530" y="441357"/>
                      <a:pt x="473093" y="352791"/>
                      <a:pt x="478998" y="205918"/>
                    </a:cubicBezTo>
                    <a:cubicBezTo>
                      <a:pt x="576421" y="741008"/>
                      <a:pt x="197061" y="1123321"/>
                      <a:pt x="211084" y="1657673"/>
                    </a:cubicBezTo>
                    <a:lnTo>
                      <a:pt x="210346" y="1657673"/>
                    </a:lnTo>
                    <a:cubicBezTo>
                      <a:pt x="210346" y="1662101"/>
                      <a:pt x="209608" y="1668743"/>
                      <a:pt x="209608" y="1673172"/>
                    </a:cubicBezTo>
                    <a:cubicBezTo>
                      <a:pt x="367552" y="1734431"/>
                      <a:pt x="608158" y="1714503"/>
                      <a:pt x="744698" y="1699004"/>
                    </a:cubicBezTo>
                    <a:cubicBezTo>
                      <a:pt x="815551" y="1681291"/>
                      <a:pt x="1002279" y="1668743"/>
                      <a:pt x="973495" y="1565416"/>
                    </a:cubicBezTo>
                    <a:cubicBezTo>
                      <a:pt x="956276" y="1324315"/>
                      <a:pt x="934378" y="1083466"/>
                      <a:pt x="907808" y="842859"/>
                    </a:cubicBezTo>
                    <a:cubicBezTo>
                      <a:pt x="873119" y="648013"/>
                      <a:pt x="966853" y="442095"/>
                      <a:pt x="973495" y="262010"/>
                    </a:cubicBezTo>
                    <a:cubicBezTo>
                      <a:pt x="985304" y="402240"/>
                      <a:pt x="921093" y="535828"/>
                      <a:pt x="914451" y="675321"/>
                    </a:cubicBezTo>
                    <a:cubicBezTo>
                      <a:pt x="911498" y="877548"/>
                      <a:pt x="954306" y="1078299"/>
                      <a:pt x="964638" y="1280526"/>
                    </a:cubicBezTo>
                    <a:cubicBezTo>
                      <a:pt x="1106345" y="1226648"/>
                      <a:pt x="1214839" y="1295288"/>
                      <a:pt x="1232553" y="1086418"/>
                    </a:cubicBezTo>
                    <a:lnTo>
                      <a:pt x="1232553" y="1086418"/>
                    </a:lnTo>
                    <a:cubicBezTo>
                      <a:pt x="1243623" y="893047"/>
                      <a:pt x="1174246" y="712224"/>
                      <a:pt x="1127749" y="527710"/>
                    </a:cubicBezTo>
                    <a:cubicBezTo>
                      <a:pt x="1093060" y="394122"/>
                      <a:pt x="1091584" y="250201"/>
                      <a:pt x="1023683" y="126946"/>
                    </a:cubicBezTo>
                    <a:lnTo>
                      <a:pt x="1023683" y="126946"/>
                    </a:lnTo>
                    <a:cubicBezTo>
                      <a:pt x="946187" y="-71591"/>
                      <a:pt x="517377" y="154254"/>
                      <a:pt x="424382" y="0"/>
                    </a:cubicBezTo>
                    <a:close/>
                    <a:moveTo>
                      <a:pt x="50926" y="692296"/>
                    </a:moveTo>
                    <a:cubicBezTo>
                      <a:pt x="42719" y="682746"/>
                      <a:pt x="35545" y="672354"/>
                      <a:pt x="29522" y="661298"/>
                    </a:cubicBezTo>
                    <a:close/>
                    <a:moveTo>
                      <a:pt x="75282" y="723295"/>
                    </a:moveTo>
                    <a:lnTo>
                      <a:pt x="61997" y="705581"/>
                    </a:lnTo>
                    <a:cubicBezTo>
                      <a:pt x="67879" y="710246"/>
                      <a:pt x="72455" y="716342"/>
                      <a:pt x="75282" y="723295"/>
                    </a:cubicBezTo>
                    <a:close/>
                  </a:path>
                </a:pathLst>
              </a:custGeom>
              <a:solidFill>
                <a:schemeClr val="bg1">
                  <a:lumMod val="95000"/>
                </a:schemeClr>
              </a:solidFill>
              <a:ln w="7372" cap="flat">
                <a:noFill/>
                <a:prstDash val="solid"/>
                <a:miter/>
              </a:ln>
            </p:spPr>
            <p:txBody>
              <a:bodyPr rtlCol="0" anchor="ctr"/>
              <a:lstStyle/>
              <a:p>
                <a:endParaRPr lang="de-DE"/>
              </a:p>
            </p:txBody>
          </p:sp>
          <p:sp>
            <p:nvSpPr>
              <p:cNvPr id="104" name="Freihandform: Form 103">
                <a:extLst>
                  <a:ext uri="{FF2B5EF4-FFF2-40B4-BE49-F238E27FC236}">
                    <a16:creationId xmlns:a16="http://schemas.microsoft.com/office/drawing/2014/main" id="{1E547886-7A76-D8D1-AD1D-8B738EBFD8D1}"/>
                  </a:ext>
                </a:extLst>
              </p:cNvPr>
              <p:cNvSpPr/>
              <p:nvPr/>
            </p:nvSpPr>
            <p:spPr>
              <a:xfrm>
                <a:off x="6066219" y="3710043"/>
                <a:ext cx="545422" cy="184513"/>
              </a:xfrm>
              <a:custGeom>
                <a:avLst/>
                <a:gdLst>
                  <a:gd name="connsiteX0" fmla="*/ 543947 w 545422"/>
                  <a:gd name="connsiteY0" fmla="*/ 183038 h 184513"/>
                  <a:gd name="connsiteX1" fmla="*/ 340982 w 545422"/>
                  <a:gd name="connsiteY1" fmla="*/ 43545 h 184513"/>
                  <a:gd name="connsiteX2" fmla="*/ 340982 w 545422"/>
                  <a:gd name="connsiteY2" fmla="*/ 43545 h 184513"/>
                  <a:gd name="connsiteX3" fmla="*/ 332125 w 545422"/>
                  <a:gd name="connsiteY3" fmla="*/ 0 h 184513"/>
                  <a:gd name="connsiteX4" fmla="*/ 273081 w 545422"/>
                  <a:gd name="connsiteY4" fmla="*/ 17713 h 184513"/>
                  <a:gd name="connsiteX5" fmla="*/ 0 w 545422"/>
                  <a:gd name="connsiteY5" fmla="*/ 130636 h 184513"/>
                  <a:gd name="connsiteX6" fmla="*/ 545423 w 545422"/>
                  <a:gd name="connsiteY6" fmla="*/ 184514 h 18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422" h="184513">
                    <a:moveTo>
                      <a:pt x="543947" y="183038"/>
                    </a:moveTo>
                    <a:cubicBezTo>
                      <a:pt x="484903" y="104804"/>
                      <a:pt x="369766" y="109232"/>
                      <a:pt x="340982" y="43545"/>
                    </a:cubicBezTo>
                    <a:lnTo>
                      <a:pt x="340982" y="43545"/>
                    </a:lnTo>
                    <a:cubicBezTo>
                      <a:pt x="341720" y="30260"/>
                      <a:pt x="335815" y="14023"/>
                      <a:pt x="332125" y="0"/>
                    </a:cubicBezTo>
                    <a:cubicBezTo>
                      <a:pt x="320316" y="10333"/>
                      <a:pt x="231749" y="-5904"/>
                      <a:pt x="273081" y="17713"/>
                    </a:cubicBezTo>
                    <a:cubicBezTo>
                      <a:pt x="242820" y="132850"/>
                      <a:pt x="90043" y="109232"/>
                      <a:pt x="0" y="130636"/>
                    </a:cubicBezTo>
                    <a:cubicBezTo>
                      <a:pt x="84138" y="242082"/>
                      <a:pt x="399288" y="109232"/>
                      <a:pt x="545423" y="184514"/>
                    </a:cubicBezTo>
                    <a:close/>
                  </a:path>
                </a:pathLst>
              </a:custGeom>
              <a:solidFill>
                <a:srgbClr val="F8C59A"/>
              </a:solidFill>
              <a:ln w="7372" cap="flat">
                <a:noFill/>
                <a:prstDash val="solid"/>
                <a:miter/>
              </a:ln>
            </p:spPr>
            <p:txBody>
              <a:bodyPr rtlCol="0" anchor="ctr"/>
              <a:lstStyle/>
              <a:p>
                <a:endParaRPr lang="de-DE"/>
              </a:p>
            </p:txBody>
          </p:sp>
          <p:sp>
            <p:nvSpPr>
              <p:cNvPr id="105" name="Freihandform: Form 104">
                <a:extLst>
                  <a:ext uri="{FF2B5EF4-FFF2-40B4-BE49-F238E27FC236}">
                    <a16:creationId xmlns:a16="http://schemas.microsoft.com/office/drawing/2014/main" id="{D5C2B3C8-B2C1-8549-BA67-9F869CBABCB0}"/>
                  </a:ext>
                </a:extLst>
              </p:cNvPr>
              <p:cNvSpPr/>
              <p:nvPr/>
            </p:nvSpPr>
            <p:spPr>
              <a:xfrm>
                <a:off x="5580578" y="5541159"/>
                <a:ext cx="295936" cy="880500"/>
              </a:xfrm>
              <a:custGeom>
                <a:avLst/>
                <a:gdLst>
                  <a:gd name="connsiteX0" fmla="*/ 295222 w 295936"/>
                  <a:gd name="connsiteY0" fmla="*/ 0 h 880500"/>
                  <a:gd name="connsiteX1" fmla="*/ 267914 w 295936"/>
                  <a:gd name="connsiteY1" fmla="*/ 76758 h 880500"/>
                  <a:gd name="connsiteX2" fmla="*/ 268652 w 295936"/>
                  <a:gd name="connsiteY2" fmla="*/ 73806 h 880500"/>
                  <a:gd name="connsiteX3" fmla="*/ 30260 w 295936"/>
                  <a:gd name="connsiteY3" fmla="*/ 802266 h 880500"/>
                  <a:gd name="connsiteX4" fmla="*/ 30260 w 295936"/>
                  <a:gd name="connsiteY4" fmla="*/ 802266 h 880500"/>
                  <a:gd name="connsiteX5" fmla="*/ 21404 w 295936"/>
                  <a:gd name="connsiteY5" fmla="*/ 824408 h 880500"/>
                  <a:gd name="connsiteX6" fmla="*/ 21404 w 295936"/>
                  <a:gd name="connsiteY6" fmla="*/ 824408 h 880500"/>
                  <a:gd name="connsiteX7" fmla="*/ 20666 w 295936"/>
                  <a:gd name="connsiteY7" fmla="*/ 825146 h 880500"/>
                  <a:gd name="connsiteX8" fmla="*/ 0 w 295936"/>
                  <a:gd name="connsiteY8" fmla="*/ 880500 h 880500"/>
                  <a:gd name="connsiteX9" fmla="*/ 0 w 295936"/>
                  <a:gd name="connsiteY9" fmla="*/ 880500 h 880500"/>
                  <a:gd name="connsiteX10" fmla="*/ 295222 w 295936"/>
                  <a:gd name="connsiteY10" fmla="*/ 738 h 880500"/>
                  <a:gd name="connsiteX11" fmla="*/ 265700 w 295936"/>
                  <a:gd name="connsiteY11" fmla="*/ 92257 h 880500"/>
                  <a:gd name="connsiteX12" fmla="*/ 265700 w 295936"/>
                  <a:gd name="connsiteY12" fmla="*/ 92257 h 88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936" h="880500">
                    <a:moveTo>
                      <a:pt x="295222" y="0"/>
                    </a:moveTo>
                    <a:cubicBezTo>
                      <a:pt x="275295" y="18451"/>
                      <a:pt x="273081" y="50926"/>
                      <a:pt x="267914" y="76758"/>
                    </a:cubicBezTo>
                    <a:cubicBezTo>
                      <a:pt x="267803" y="75717"/>
                      <a:pt x="268062" y="74669"/>
                      <a:pt x="268652" y="73806"/>
                    </a:cubicBezTo>
                    <a:cubicBezTo>
                      <a:pt x="232487" y="329173"/>
                      <a:pt x="120303" y="563137"/>
                      <a:pt x="30260" y="802266"/>
                    </a:cubicBezTo>
                    <a:lnTo>
                      <a:pt x="30260" y="802266"/>
                    </a:lnTo>
                    <a:lnTo>
                      <a:pt x="21404" y="824408"/>
                    </a:lnTo>
                    <a:lnTo>
                      <a:pt x="21404" y="824408"/>
                    </a:lnTo>
                    <a:cubicBezTo>
                      <a:pt x="20998" y="824408"/>
                      <a:pt x="20666" y="824740"/>
                      <a:pt x="20666" y="825146"/>
                    </a:cubicBezTo>
                    <a:cubicBezTo>
                      <a:pt x="13285" y="842859"/>
                      <a:pt x="7381" y="862049"/>
                      <a:pt x="0" y="880500"/>
                    </a:cubicBezTo>
                    <a:lnTo>
                      <a:pt x="0" y="880500"/>
                    </a:lnTo>
                    <a:cubicBezTo>
                      <a:pt x="92257" y="724033"/>
                      <a:pt x="309983" y="227321"/>
                      <a:pt x="295222" y="738"/>
                    </a:cubicBezTo>
                    <a:close/>
                    <a:moveTo>
                      <a:pt x="265700" y="92257"/>
                    </a:moveTo>
                    <a:lnTo>
                      <a:pt x="265700" y="92257"/>
                    </a:lnTo>
                    <a:close/>
                  </a:path>
                </a:pathLst>
              </a:custGeom>
              <a:solidFill>
                <a:srgbClr val="000000"/>
              </a:solidFill>
              <a:ln w="7372" cap="flat">
                <a:noFill/>
                <a:prstDash val="solid"/>
                <a:miter/>
              </a:ln>
            </p:spPr>
            <p:txBody>
              <a:bodyPr rtlCol="0" anchor="ctr"/>
              <a:lstStyle/>
              <a:p>
                <a:endParaRPr lang="de-DE"/>
              </a:p>
            </p:txBody>
          </p:sp>
          <p:sp>
            <p:nvSpPr>
              <p:cNvPr id="106" name="Freihandform: Form 105">
                <a:extLst>
                  <a:ext uri="{FF2B5EF4-FFF2-40B4-BE49-F238E27FC236}">
                    <a16:creationId xmlns:a16="http://schemas.microsoft.com/office/drawing/2014/main" id="{71A662F1-EC69-35D5-FAF0-C1018056FB79}"/>
                  </a:ext>
                </a:extLst>
              </p:cNvPr>
              <p:cNvSpPr/>
              <p:nvPr/>
            </p:nvSpPr>
            <p:spPr>
              <a:xfrm>
                <a:off x="5601982" y="6364829"/>
                <a:ext cx="7380" cy="7380"/>
              </a:xfrm>
              <a:custGeom>
                <a:avLst/>
                <a:gdLst>
                  <a:gd name="connsiteX0" fmla="*/ 0 w 7380"/>
                  <a:gd name="connsiteY0" fmla="*/ 0 h 7380"/>
                  <a:gd name="connsiteX1" fmla="*/ 0 w 7380"/>
                  <a:gd name="connsiteY1" fmla="*/ 0 h 7380"/>
                </a:gdLst>
                <a:ahLst/>
                <a:cxnLst>
                  <a:cxn ang="0">
                    <a:pos x="connsiteX0" y="connsiteY0"/>
                  </a:cxn>
                  <a:cxn ang="0">
                    <a:pos x="connsiteX1" y="connsiteY1"/>
                  </a:cxn>
                </a:cxnLst>
                <a:rect l="l" t="t" r="r" b="b"/>
                <a:pathLst>
                  <a:path w="7380" h="7380">
                    <a:moveTo>
                      <a:pt x="0" y="0"/>
                    </a:moveTo>
                    <a:lnTo>
                      <a:pt x="0" y="0"/>
                    </a:lnTo>
                    <a:close/>
                  </a:path>
                </a:pathLst>
              </a:custGeom>
              <a:solidFill>
                <a:srgbClr val="000000"/>
              </a:solidFill>
              <a:ln w="7372" cap="flat">
                <a:noFill/>
                <a:prstDash val="solid"/>
                <a:miter/>
              </a:ln>
            </p:spPr>
            <p:txBody>
              <a:bodyPr rtlCol="0" anchor="ctr"/>
              <a:lstStyle/>
              <a:p>
                <a:endParaRPr lang="de-DE"/>
              </a:p>
            </p:txBody>
          </p:sp>
          <p:sp>
            <p:nvSpPr>
              <p:cNvPr id="107" name="Freihandform: Form 106">
                <a:extLst>
                  <a:ext uri="{FF2B5EF4-FFF2-40B4-BE49-F238E27FC236}">
                    <a16:creationId xmlns:a16="http://schemas.microsoft.com/office/drawing/2014/main" id="{9916B00F-211B-E920-4D6F-4773B1D6AE1F}"/>
                  </a:ext>
                </a:extLst>
              </p:cNvPr>
              <p:cNvSpPr/>
              <p:nvPr/>
            </p:nvSpPr>
            <p:spPr>
              <a:xfrm>
                <a:off x="5551794" y="5541897"/>
                <a:ext cx="483426" cy="930524"/>
              </a:xfrm>
              <a:custGeom>
                <a:avLst/>
                <a:gdLst>
                  <a:gd name="connsiteX0" fmla="*/ 334339 w 483426"/>
                  <a:gd name="connsiteY0" fmla="*/ 0 h 930524"/>
                  <a:gd name="connsiteX1" fmla="*/ 334339 w 483426"/>
                  <a:gd name="connsiteY1" fmla="*/ 0 h 930524"/>
                  <a:gd name="connsiteX2" fmla="*/ 28784 w 483426"/>
                  <a:gd name="connsiteY2" fmla="*/ 879024 h 930524"/>
                  <a:gd name="connsiteX3" fmla="*/ 0 w 483426"/>
                  <a:gd name="connsiteY3" fmla="*/ 920355 h 930524"/>
                  <a:gd name="connsiteX4" fmla="*/ 138016 w 483426"/>
                  <a:gd name="connsiteY4" fmla="*/ 929212 h 930524"/>
                  <a:gd name="connsiteX5" fmla="*/ 245034 w 483426"/>
                  <a:gd name="connsiteY5" fmla="*/ 733627 h 930524"/>
                  <a:gd name="connsiteX6" fmla="*/ 363123 w 483426"/>
                  <a:gd name="connsiteY6" fmla="*/ 442095 h 930524"/>
                  <a:gd name="connsiteX7" fmla="*/ 483426 w 483426"/>
                  <a:gd name="connsiteY7" fmla="*/ 24356 h 930524"/>
                  <a:gd name="connsiteX8" fmla="*/ 334339 w 483426"/>
                  <a:gd name="connsiteY8" fmla="*/ 0 h 93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426" h="930524">
                    <a:moveTo>
                      <a:pt x="334339" y="0"/>
                    </a:moveTo>
                    <a:lnTo>
                      <a:pt x="334339" y="0"/>
                    </a:lnTo>
                    <a:cubicBezTo>
                      <a:pt x="309245" y="266438"/>
                      <a:pt x="135802" y="703367"/>
                      <a:pt x="28784" y="879024"/>
                    </a:cubicBezTo>
                    <a:lnTo>
                      <a:pt x="0" y="920355"/>
                    </a:lnTo>
                    <a:cubicBezTo>
                      <a:pt x="45021" y="932164"/>
                      <a:pt x="92257" y="931426"/>
                      <a:pt x="138016" y="929212"/>
                    </a:cubicBezTo>
                    <a:cubicBezTo>
                      <a:pt x="143921" y="861311"/>
                      <a:pt x="211084" y="798576"/>
                      <a:pt x="245034" y="733627"/>
                    </a:cubicBezTo>
                    <a:cubicBezTo>
                      <a:pt x="294890" y="641038"/>
                      <a:pt x="334487" y="543283"/>
                      <a:pt x="363123" y="442095"/>
                    </a:cubicBezTo>
                    <a:cubicBezTo>
                      <a:pt x="398550" y="301865"/>
                      <a:pt x="420692" y="154254"/>
                      <a:pt x="483426" y="24356"/>
                    </a:cubicBezTo>
                    <a:cubicBezTo>
                      <a:pt x="433024" y="21411"/>
                      <a:pt x="383058" y="13248"/>
                      <a:pt x="334339" y="0"/>
                    </a:cubicBezTo>
                    <a:close/>
                  </a:path>
                </a:pathLst>
              </a:custGeom>
              <a:solidFill>
                <a:srgbClr val="F8C59A"/>
              </a:solidFill>
              <a:ln w="7372" cap="flat">
                <a:noFill/>
                <a:prstDash val="solid"/>
                <a:miter/>
              </a:ln>
            </p:spPr>
            <p:txBody>
              <a:bodyPr rtlCol="0" anchor="ctr"/>
              <a:lstStyle/>
              <a:p>
                <a:endParaRPr lang="de-DE"/>
              </a:p>
            </p:txBody>
          </p:sp>
          <p:sp>
            <p:nvSpPr>
              <p:cNvPr id="108" name="Freihandform: Form 107">
                <a:extLst>
                  <a:ext uri="{FF2B5EF4-FFF2-40B4-BE49-F238E27FC236}">
                    <a16:creationId xmlns:a16="http://schemas.microsoft.com/office/drawing/2014/main" id="{8C40EBC7-1368-3B2A-063E-55DF8C7446E0}"/>
                  </a:ext>
                </a:extLst>
              </p:cNvPr>
              <p:cNvSpPr/>
              <p:nvPr/>
            </p:nvSpPr>
            <p:spPr>
              <a:xfrm>
                <a:off x="6378048" y="5516803"/>
                <a:ext cx="201857" cy="976119"/>
              </a:xfrm>
              <a:custGeom>
                <a:avLst/>
                <a:gdLst>
                  <a:gd name="connsiteX0" fmla="*/ 164217 w 201857"/>
                  <a:gd name="connsiteY0" fmla="*/ 738 h 976119"/>
                  <a:gd name="connsiteX1" fmla="*/ 26201 w 201857"/>
                  <a:gd name="connsiteY1" fmla="*/ 38379 h 976119"/>
                  <a:gd name="connsiteX2" fmla="*/ 2583 w 201857"/>
                  <a:gd name="connsiteY2" fmla="*/ 69377 h 976119"/>
                  <a:gd name="connsiteX3" fmla="*/ 86721 w 201857"/>
                  <a:gd name="connsiteY3" fmla="*/ 970543 h 976119"/>
                  <a:gd name="connsiteX4" fmla="*/ 201858 w 201857"/>
                  <a:gd name="connsiteY4" fmla="*/ 952091 h 976119"/>
                  <a:gd name="connsiteX5" fmla="*/ 164217 w 201857"/>
                  <a:gd name="connsiteY5" fmla="*/ 0 h 976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857" h="976119">
                    <a:moveTo>
                      <a:pt x="164217" y="738"/>
                    </a:moveTo>
                    <a:cubicBezTo>
                      <a:pt x="119410" y="17315"/>
                      <a:pt x="73222" y="29913"/>
                      <a:pt x="26201" y="38379"/>
                    </a:cubicBezTo>
                    <a:cubicBezTo>
                      <a:pt x="-1845" y="40593"/>
                      <a:pt x="1107" y="42069"/>
                      <a:pt x="2583" y="69377"/>
                    </a:cubicBezTo>
                    <a:cubicBezTo>
                      <a:pt x="-17345" y="371242"/>
                      <a:pt x="84507" y="677535"/>
                      <a:pt x="86721" y="970543"/>
                    </a:cubicBezTo>
                    <a:cubicBezTo>
                      <a:pt x="119196" y="984566"/>
                      <a:pt x="176026" y="969805"/>
                      <a:pt x="201858" y="952091"/>
                    </a:cubicBezTo>
                    <a:cubicBezTo>
                      <a:pt x="161265" y="637680"/>
                      <a:pt x="242451" y="314412"/>
                      <a:pt x="164217" y="0"/>
                    </a:cubicBezTo>
                    <a:close/>
                  </a:path>
                </a:pathLst>
              </a:custGeom>
              <a:solidFill>
                <a:srgbClr val="F8C59A"/>
              </a:solidFill>
              <a:ln w="7372" cap="flat">
                <a:noFill/>
                <a:prstDash val="solid"/>
                <a:miter/>
              </a:ln>
            </p:spPr>
            <p:txBody>
              <a:bodyPr rtlCol="0" anchor="ctr"/>
              <a:lstStyle/>
              <a:p>
                <a:endParaRPr lang="de-DE"/>
              </a:p>
            </p:txBody>
          </p:sp>
          <p:sp>
            <p:nvSpPr>
              <p:cNvPr id="109" name="Freihandform: Form 108">
                <a:extLst>
                  <a:ext uri="{FF2B5EF4-FFF2-40B4-BE49-F238E27FC236}">
                    <a16:creationId xmlns:a16="http://schemas.microsoft.com/office/drawing/2014/main" id="{E16B5454-7C7F-8BB1-1F01-E8AF38BF1483}"/>
                  </a:ext>
                </a:extLst>
              </p:cNvPr>
              <p:cNvSpPr/>
              <p:nvPr/>
            </p:nvSpPr>
            <p:spPr>
              <a:xfrm>
                <a:off x="5561207" y="6291023"/>
                <a:ext cx="156709" cy="180366"/>
              </a:xfrm>
              <a:custGeom>
                <a:avLst/>
                <a:gdLst>
                  <a:gd name="connsiteX0" fmla="*/ 144103 w 156709"/>
                  <a:gd name="connsiteY0" fmla="*/ 0 h 180366"/>
                  <a:gd name="connsiteX1" fmla="*/ 75463 w 156709"/>
                  <a:gd name="connsiteY1" fmla="*/ 80448 h 180366"/>
                  <a:gd name="connsiteX2" fmla="*/ 71773 w 156709"/>
                  <a:gd name="connsiteY2" fmla="*/ 77496 h 180366"/>
                  <a:gd name="connsiteX3" fmla="*/ 182 w 156709"/>
                  <a:gd name="connsiteY3" fmla="*/ 163848 h 180366"/>
                  <a:gd name="connsiteX4" fmla="*/ 34870 w 156709"/>
                  <a:gd name="connsiteY4" fmla="*/ 159420 h 180366"/>
                  <a:gd name="connsiteX5" fmla="*/ 131555 w 156709"/>
                  <a:gd name="connsiteY5" fmla="*/ 33212 h 180366"/>
                  <a:gd name="connsiteX6" fmla="*/ 90962 w 156709"/>
                  <a:gd name="connsiteY6" fmla="*/ 175657 h 180366"/>
                  <a:gd name="connsiteX7" fmla="*/ 90962 w 156709"/>
                  <a:gd name="connsiteY7" fmla="*/ 175657 h 180366"/>
                  <a:gd name="connsiteX8" fmla="*/ 96867 w 156709"/>
                  <a:gd name="connsiteY8" fmla="*/ 165325 h 180366"/>
                  <a:gd name="connsiteX9" fmla="*/ 96867 w 156709"/>
                  <a:gd name="connsiteY9" fmla="*/ 166800 h 180366"/>
                  <a:gd name="connsiteX10" fmla="*/ 111628 w 156709"/>
                  <a:gd name="connsiteY10" fmla="*/ 142445 h 180366"/>
                  <a:gd name="connsiteX11" fmla="*/ 99081 w 156709"/>
                  <a:gd name="connsiteY11" fmla="*/ 180086 h 180366"/>
                  <a:gd name="connsiteX12" fmla="*/ 124175 w 156709"/>
                  <a:gd name="connsiteY12" fmla="*/ 178610 h 180366"/>
                  <a:gd name="connsiteX13" fmla="*/ 151483 w 156709"/>
                  <a:gd name="connsiteY13" fmla="*/ 78972 h 180366"/>
                  <a:gd name="connsiteX14" fmla="*/ 138198 w 156709"/>
                  <a:gd name="connsiteY14" fmla="*/ 74543 h 180366"/>
                  <a:gd name="connsiteX15" fmla="*/ 138198 w 156709"/>
                  <a:gd name="connsiteY15" fmla="*/ 74543 h 180366"/>
                  <a:gd name="connsiteX16" fmla="*/ 138198 w 156709"/>
                  <a:gd name="connsiteY16" fmla="*/ 74543 h 180366"/>
                  <a:gd name="connsiteX17" fmla="*/ 102771 w 156709"/>
                  <a:gd name="connsiteY17" fmla="*/ 132850 h 180366"/>
                  <a:gd name="connsiteX18" fmla="*/ 144103 w 156709"/>
                  <a:gd name="connsiteY18" fmla="*/ 0 h 180366"/>
                  <a:gd name="connsiteX19" fmla="*/ 137460 w 156709"/>
                  <a:gd name="connsiteY19" fmla="*/ 75282 h 180366"/>
                  <a:gd name="connsiteX20" fmla="*/ 136722 w 156709"/>
                  <a:gd name="connsiteY20" fmla="*/ 76020 h 180366"/>
                  <a:gd name="connsiteX21" fmla="*/ 135984 w 156709"/>
                  <a:gd name="connsiteY21" fmla="*/ 77496 h 18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6709" h="180366">
                    <a:moveTo>
                      <a:pt x="144103" y="0"/>
                    </a:moveTo>
                    <a:cubicBezTo>
                      <a:pt x="118271" y="22880"/>
                      <a:pt x="98343" y="53878"/>
                      <a:pt x="75463" y="80448"/>
                    </a:cubicBezTo>
                    <a:cubicBezTo>
                      <a:pt x="74592" y="79090"/>
                      <a:pt x="73293" y="78049"/>
                      <a:pt x="71773" y="77496"/>
                    </a:cubicBezTo>
                    <a:cubicBezTo>
                      <a:pt x="94653" y="3690"/>
                      <a:pt x="3134" y="146873"/>
                      <a:pt x="182" y="163848"/>
                    </a:cubicBezTo>
                    <a:cubicBezTo>
                      <a:pt x="-2771" y="180824"/>
                      <a:pt x="31180" y="177871"/>
                      <a:pt x="34870" y="159420"/>
                    </a:cubicBezTo>
                    <a:cubicBezTo>
                      <a:pt x="62916" y="122517"/>
                      <a:pt x="96129" y="71591"/>
                      <a:pt x="131555" y="33212"/>
                    </a:cubicBezTo>
                    <a:cubicBezTo>
                      <a:pt x="128603" y="58307"/>
                      <a:pt x="41513" y="200013"/>
                      <a:pt x="90962" y="175657"/>
                    </a:cubicBezTo>
                    <a:lnTo>
                      <a:pt x="90962" y="175657"/>
                    </a:lnTo>
                    <a:lnTo>
                      <a:pt x="96867" y="165325"/>
                    </a:lnTo>
                    <a:lnTo>
                      <a:pt x="96867" y="166800"/>
                    </a:lnTo>
                    <a:lnTo>
                      <a:pt x="111628" y="142445"/>
                    </a:lnTo>
                    <a:cubicBezTo>
                      <a:pt x="107200" y="154254"/>
                      <a:pt x="102771" y="167539"/>
                      <a:pt x="99081" y="180086"/>
                    </a:cubicBezTo>
                    <a:cubicBezTo>
                      <a:pt x="107473" y="180743"/>
                      <a:pt x="115916" y="180248"/>
                      <a:pt x="124175" y="178610"/>
                    </a:cubicBezTo>
                    <a:cubicBezTo>
                      <a:pt x="124913" y="163848"/>
                      <a:pt x="172149" y="73806"/>
                      <a:pt x="151483" y="78972"/>
                    </a:cubicBezTo>
                    <a:cubicBezTo>
                      <a:pt x="155911" y="69377"/>
                      <a:pt x="141888" y="64211"/>
                      <a:pt x="138198" y="74543"/>
                    </a:cubicBezTo>
                    <a:lnTo>
                      <a:pt x="138198" y="74543"/>
                    </a:lnTo>
                    <a:lnTo>
                      <a:pt x="138198" y="74543"/>
                    </a:lnTo>
                    <a:lnTo>
                      <a:pt x="102771" y="132850"/>
                    </a:lnTo>
                    <a:cubicBezTo>
                      <a:pt x="105724" y="110708"/>
                      <a:pt x="175839" y="2214"/>
                      <a:pt x="144103" y="0"/>
                    </a:cubicBezTo>
                    <a:close/>
                    <a:moveTo>
                      <a:pt x="137460" y="75282"/>
                    </a:moveTo>
                    <a:lnTo>
                      <a:pt x="136722" y="76020"/>
                    </a:lnTo>
                    <a:cubicBezTo>
                      <a:pt x="136722" y="76758"/>
                      <a:pt x="136722" y="76758"/>
                      <a:pt x="135984" y="77496"/>
                    </a:cubicBezTo>
                    <a:close/>
                  </a:path>
                </a:pathLst>
              </a:custGeom>
              <a:solidFill>
                <a:srgbClr val="F8C59A"/>
              </a:solidFill>
              <a:ln w="7372" cap="flat">
                <a:noFill/>
                <a:prstDash val="solid"/>
                <a:miter/>
              </a:ln>
            </p:spPr>
            <p:txBody>
              <a:bodyPr rtlCol="0" anchor="ctr"/>
              <a:lstStyle/>
              <a:p>
                <a:endParaRPr lang="de-DE"/>
              </a:p>
            </p:txBody>
          </p:sp>
          <p:sp>
            <p:nvSpPr>
              <p:cNvPr id="110" name="Freihandform: Form 109">
                <a:extLst>
                  <a:ext uri="{FF2B5EF4-FFF2-40B4-BE49-F238E27FC236}">
                    <a16:creationId xmlns:a16="http://schemas.microsoft.com/office/drawing/2014/main" id="{4A9689C4-DAA3-CD03-2BA9-D9C4D18D8ACA}"/>
                  </a:ext>
                </a:extLst>
              </p:cNvPr>
              <p:cNvSpPr/>
              <p:nvPr/>
            </p:nvSpPr>
            <p:spPr>
              <a:xfrm>
                <a:off x="6522923" y="6299880"/>
                <a:ext cx="52611" cy="188942"/>
              </a:xfrm>
              <a:custGeom>
                <a:avLst/>
                <a:gdLst>
                  <a:gd name="connsiteX0" fmla="*/ 12699 w 52611"/>
                  <a:gd name="connsiteY0" fmla="*/ 0 h 188942"/>
                  <a:gd name="connsiteX1" fmla="*/ 2366 w 52611"/>
                  <a:gd name="connsiteY1" fmla="*/ 188942 h 188942"/>
                  <a:gd name="connsiteX2" fmla="*/ 11223 w 52611"/>
                  <a:gd name="connsiteY2" fmla="*/ 130636 h 188942"/>
                  <a:gd name="connsiteX3" fmla="*/ 11223 w 52611"/>
                  <a:gd name="connsiteY3" fmla="*/ 130636 h 188942"/>
                  <a:gd name="connsiteX4" fmla="*/ 11223 w 52611"/>
                  <a:gd name="connsiteY4" fmla="*/ 105542 h 188942"/>
                  <a:gd name="connsiteX5" fmla="*/ 11223 w 52611"/>
                  <a:gd name="connsiteY5" fmla="*/ 105542 h 188942"/>
                  <a:gd name="connsiteX6" fmla="*/ 15651 w 52611"/>
                  <a:gd name="connsiteY6" fmla="*/ 29522 h 188942"/>
                  <a:gd name="connsiteX7" fmla="*/ 34841 w 52611"/>
                  <a:gd name="connsiteY7" fmla="*/ 180085 h 188942"/>
                  <a:gd name="connsiteX8" fmla="*/ 12699 w 52611"/>
                  <a:gd name="connsiteY8" fmla="*/ 0 h 188942"/>
                  <a:gd name="connsiteX9" fmla="*/ 11223 w 52611"/>
                  <a:gd name="connsiteY9" fmla="*/ 131374 h 188942"/>
                  <a:gd name="connsiteX10" fmla="*/ 11223 w 52611"/>
                  <a:gd name="connsiteY10" fmla="*/ 131374 h 18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11" h="188942">
                    <a:moveTo>
                      <a:pt x="12699" y="0"/>
                    </a:moveTo>
                    <a:cubicBezTo>
                      <a:pt x="-9443" y="55354"/>
                      <a:pt x="4580" y="128421"/>
                      <a:pt x="2366" y="188942"/>
                    </a:cubicBezTo>
                    <a:cubicBezTo>
                      <a:pt x="23770" y="186728"/>
                      <a:pt x="6794" y="148349"/>
                      <a:pt x="11223" y="130636"/>
                    </a:cubicBezTo>
                    <a:lnTo>
                      <a:pt x="11223" y="130636"/>
                    </a:lnTo>
                    <a:lnTo>
                      <a:pt x="11223" y="105542"/>
                    </a:lnTo>
                    <a:lnTo>
                      <a:pt x="11223" y="105542"/>
                    </a:lnTo>
                    <a:cubicBezTo>
                      <a:pt x="11961" y="79710"/>
                      <a:pt x="12699" y="54616"/>
                      <a:pt x="15651" y="29522"/>
                    </a:cubicBezTo>
                    <a:cubicBezTo>
                      <a:pt x="22293" y="78234"/>
                      <a:pt x="23770" y="126946"/>
                      <a:pt x="34841" y="180085"/>
                    </a:cubicBezTo>
                    <a:cubicBezTo>
                      <a:pt x="78386" y="192632"/>
                      <a:pt x="30412" y="13285"/>
                      <a:pt x="12699" y="0"/>
                    </a:cubicBezTo>
                    <a:close/>
                    <a:moveTo>
                      <a:pt x="11223" y="131374"/>
                    </a:moveTo>
                    <a:lnTo>
                      <a:pt x="11223" y="131374"/>
                    </a:lnTo>
                    <a:close/>
                  </a:path>
                </a:pathLst>
              </a:custGeom>
              <a:solidFill>
                <a:srgbClr val="F8C59A"/>
              </a:solidFill>
              <a:ln w="7372" cap="flat">
                <a:noFill/>
                <a:prstDash val="solid"/>
                <a:miter/>
              </a:ln>
            </p:spPr>
            <p:txBody>
              <a:bodyPr rtlCol="0" anchor="ctr"/>
              <a:lstStyle/>
              <a:p>
                <a:endParaRPr lang="de-DE"/>
              </a:p>
            </p:txBody>
          </p:sp>
          <p:sp>
            <p:nvSpPr>
              <p:cNvPr id="111" name="Freihandform: Form 110">
                <a:extLst>
                  <a:ext uri="{FF2B5EF4-FFF2-40B4-BE49-F238E27FC236}">
                    <a16:creationId xmlns:a16="http://schemas.microsoft.com/office/drawing/2014/main" id="{DFA889C3-17AC-13C6-20A4-342153F9DC89}"/>
                  </a:ext>
                </a:extLst>
              </p:cNvPr>
              <p:cNvSpPr/>
              <p:nvPr/>
            </p:nvSpPr>
            <p:spPr>
              <a:xfrm>
                <a:off x="6468248" y="6340148"/>
                <a:ext cx="51874" cy="154011"/>
              </a:xfrm>
              <a:custGeom>
                <a:avLst/>
                <a:gdLst>
                  <a:gd name="connsiteX0" fmla="*/ 18662 w 51874"/>
                  <a:gd name="connsiteY0" fmla="*/ 325 h 154011"/>
                  <a:gd name="connsiteX1" fmla="*/ 12020 w 51874"/>
                  <a:gd name="connsiteY1" fmla="*/ 29847 h 154011"/>
                  <a:gd name="connsiteX2" fmla="*/ 11282 w 51874"/>
                  <a:gd name="connsiteY2" fmla="*/ 122842 h 154011"/>
                  <a:gd name="connsiteX3" fmla="*/ 26781 w 51874"/>
                  <a:gd name="connsiteY3" fmla="*/ 153103 h 154011"/>
                  <a:gd name="connsiteX4" fmla="*/ 26781 w 51874"/>
                  <a:gd name="connsiteY4" fmla="*/ 6968 h 154011"/>
                  <a:gd name="connsiteX5" fmla="*/ 42280 w 51874"/>
                  <a:gd name="connsiteY5" fmla="*/ 150888 h 154011"/>
                  <a:gd name="connsiteX6" fmla="*/ 51875 w 51874"/>
                  <a:gd name="connsiteY6" fmla="*/ 149413 h 154011"/>
                  <a:gd name="connsiteX7" fmla="*/ 18662 w 51874"/>
                  <a:gd name="connsiteY7" fmla="*/ 325 h 15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74" h="154011">
                    <a:moveTo>
                      <a:pt x="18662" y="325"/>
                    </a:moveTo>
                    <a:cubicBezTo>
                      <a:pt x="15673" y="9972"/>
                      <a:pt x="13452" y="19847"/>
                      <a:pt x="12020" y="29847"/>
                    </a:cubicBezTo>
                    <a:cubicBezTo>
                      <a:pt x="-2741" y="-63148"/>
                      <a:pt x="-4956" y="250526"/>
                      <a:pt x="11282" y="122842"/>
                    </a:cubicBezTo>
                    <a:cubicBezTo>
                      <a:pt x="14972" y="134651"/>
                      <a:pt x="8329" y="159007"/>
                      <a:pt x="26781" y="153103"/>
                    </a:cubicBezTo>
                    <a:cubicBezTo>
                      <a:pt x="20876" y="103653"/>
                      <a:pt x="10544" y="55679"/>
                      <a:pt x="26781" y="6968"/>
                    </a:cubicBezTo>
                    <a:cubicBezTo>
                      <a:pt x="37852" y="53465"/>
                      <a:pt x="36375" y="102915"/>
                      <a:pt x="42280" y="150888"/>
                    </a:cubicBezTo>
                    <a:lnTo>
                      <a:pt x="51875" y="149413"/>
                    </a:lnTo>
                    <a:cubicBezTo>
                      <a:pt x="38590" y="113248"/>
                      <a:pt x="61469" y="-7055"/>
                      <a:pt x="18662" y="325"/>
                    </a:cubicBezTo>
                    <a:close/>
                  </a:path>
                </a:pathLst>
              </a:custGeom>
              <a:solidFill>
                <a:srgbClr val="F8C59A"/>
              </a:solidFill>
              <a:ln w="7372" cap="flat">
                <a:noFill/>
                <a:prstDash val="solid"/>
                <a:miter/>
              </a:ln>
            </p:spPr>
            <p:txBody>
              <a:bodyPr rtlCol="0" anchor="ctr"/>
              <a:lstStyle/>
              <a:p>
                <a:endParaRPr lang="de-DE"/>
              </a:p>
            </p:txBody>
          </p:sp>
          <p:sp>
            <p:nvSpPr>
              <p:cNvPr id="112" name="Freihandform: Form 111">
                <a:extLst>
                  <a:ext uri="{FF2B5EF4-FFF2-40B4-BE49-F238E27FC236}">
                    <a16:creationId xmlns:a16="http://schemas.microsoft.com/office/drawing/2014/main" id="{BCD041FD-9A28-9033-AA26-3C0CB0384D3D}"/>
                  </a:ext>
                </a:extLst>
              </p:cNvPr>
              <p:cNvSpPr/>
              <p:nvPr/>
            </p:nvSpPr>
            <p:spPr>
              <a:xfrm>
                <a:off x="5946654" y="4657707"/>
                <a:ext cx="72329" cy="221416"/>
              </a:xfrm>
              <a:custGeom>
                <a:avLst/>
                <a:gdLst>
                  <a:gd name="connsiteX0" fmla="*/ 19189 w 72329"/>
                  <a:gd name="connsiteY0" fmla="*/ 0 h 221416"/>
                  <a:gd name="connsiteX1" fmla="*/ 0 w 72329"/>
                  <a:gd name="connsiteY1" fmla="*/ 20665 h 221416"/>
                  <a:gd name="connsiteX2" fmla="*/ 11809 w 72329"/>
                  <a:gd name="connsiteY2" fmla="*/ 221417 h 221416"/>
                  <a:gd name="connsiteX3" fmla="*/ 72329 w 72329"/>
                  <a:gd name="connsiteY3" fmla="*/ 40593 h 221416"/>
                  <a:gd name="connsiteX4" fmla="*/ 19189 w 72329"/>
                  <a:gd name="connsiteY4" fmla="*/ 0 h 22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29" h="221416">
                    <a:moveTo>
                      <a:pt x="19189" y="0"/>
                    </a:moveTo>
                    <a:lnTo>
                      <a:pt x="0" y="20665"/>
                    </a:lnTo>
                    <a:cubicBezTo>
                      <a:pt x="81186" y="57568"/>
                      <a:pt x="-2952" y="148349"/>
                      <a:pt x="11809" y="221417"/>
                    </a:cubicBezTo>
                    <a:cubicBezTo>
                      <a:pt x="29522" y="162372"/>
                      <a:pt x="59782" y="95209"/>
                      <a:pt x="72329" y="40593"/>
                    </a:cubicBezTo>
                    <a:cubicBezTo>
                      <a:pt x="48712" y="30260"/>
                      <a:pt x="34689" y="21404"/>
                      <a:pt x="19189" y="0"/>
                    </a:cubicBezTo>
                    <a:close/>
                  </a:path>
                </a:pathLst>
              </a:custGeom>
              <a:solidFill>
                <a:srgbClr val="F8C59A"/>
              </a:solidFill>
              <a:ln w="7372" cap="flat">
                <a:noFill/>
                <a:prstDash val="solid"/>
                <a:miter/>
              </a:ln>
            </p:spPr>
            <p:txBody>
              <a:bodyPr rtlCol="0" anchor="ctr"/>
              <a:lstStyle/>
              <a:p>
                <a:endParaRPr lang="de-DE"/>
              </a:p>
            </p:txBody>
          </p:sp>
          <p:sp>
            <p:nvSpPr>
              <p:cNvPr id="113" name="Freihandform: Form 112">
                <a:extLst>
                  <a:ext uri="{FF2B5EF4-FFF2-40B4-BE49-F238E27FC236}">
                    <a16:creationId xmlns:a16="http://schemas.microsoft.com/office/drawing/2014/main" id="{BE2B75C7-BDB3-BFD8-1467-EE629EC29811}"/>
                  </a:ext>
                </a:extLst>
              </p:cNvPr>
              <p:cNvSpPr/>
              <p:nvPr/>
            </p:nvSpPr>
            <p:spPr>
              <a:xfrm>
                <a:off x="5835703" y="4557331"/>
                <a:ext cx="156547" cy="188204"/>
              </a:xfrm>
              <a:custGeom>
                <a:avLst/>
                <a:gdLst>
                  <a:gd name="connsiteX0" fmla="*/ 145640 w 156547"/>
                  <a:gd name="connsiteY0" fmla="*/ 0 h 188204"/>
                  <a:gd name="connsiteX1" fmla="*/ 112427 w 156547"/>
                  <a:gd name="connsiteY1" fmla="*/ 50188 h 188204"/>
                  <a:gd name="connsiteX2" fmla="*/ 90286 w 156547"/>
                  <a:gd name="connsiteY2" fmla="*/ 75282 h 188204"/>
                  <a:gd name="connsiteX3" fmla="*/ 5409 w 156547"/>
                  <a:gd name="connsiteY3" fmla="*/ 188204 h 188204"/>
                  <a:gd name="connsiteX4" fmla="*/ 145640 w 156547"/>
                  <a:gd name="connsiteY4" fmla="*/ 0 h 188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7" h="188204">
                    <a:moveTo>
                      <a:pt x="145640" y="0"/>
                    </a:moveTo>
                    <a:cubicBezTo>
                      <a:pt x="133093" y="11071"/>
                      <a:pt x="82167" y="36903"/>
                      <a:pt x="112427" y="50188"/>
                    </a:cubicBezTo>
                    <a:cubicBezTo>
                      <a:pt x="109475" y="72329"/>
                      <a:pt x="101356" y="64211"/>
                      <a:pt x="90286" y="75282"/>
                    </a:cubicBezTo>
                    <a:cubicBezTo>
                      <a:pt x="86595" y="109970"/>
                      <a:pt x="-25589" y="171967"/>
                      <a:pt x="5409" y="188204"/>
                    </a:cubicBezTo>
                    <a:cubicBezTo>
                      <a:pt x="33455" y="183776"/>
                      <a:pt x="200256" y="8119"/>
                      <a:pt x="145640" y="0"/>
                    </a:cubicBezTo>
                    <a:close/>
                  </a:path>
                </a:pathLst>
              </a:custGeom>
              <a:solidFill>
                <a:srgbClr val="FFC000"/>
              </a:solidFill>
              <a:ln w="7372" cap="flat">
                <a:noFill/>
                <a:prstDash val="solid"/>
                <a:miter/>
              </a:ln>
            </p:spPr>
            <p:txBody>
              <a:bodyPr rtlCol="0" anchor="ctr"/>
              <a:lstStyle/>
              <a:p>
                <a:endParaRPr lang="de-DE"/>
              </a:p>
            </p:txBody>
          </p:sp>
          <p:sp>
            <p:nvSpPr>
              <p:cNvPr id="114" name="Freihandform: Form 113">
                <a:extLst>
                  <a:ext uri="{FF2B5EF4-FFF2-40B4-BE49-F238E27FC236}">
                    <a16:creationId xmlns:a16="http://schemas.microsoft.com/office/drawing/2014/main" id="{63C7805A-E0F1-2CCB-1E54-033F1538130B}"/>
                  </a:ext>
                </a:extLst>
              </p:cNvPr>
              <p:cNvSpPr/>
              <p:nvPr/>
            </p:nvSpPr>
            <p:spPr>
              <a:xfrm>
                <a:off x="5635078" y="4421483"/>
                <a:ext cx="115773" cy="173435"/>
              </a:xfrm>
              <a:custGeom>
                <a:avLst/>
                <a:gdLst>
                  <a:gd name="connsiteX0" fmla="*/ 5283 w 115773"/>
                  <a:gd name="connsiteY0" fmla="*/ 784 h 173435"/>
                  <a:gd name="connsiteX1" fmla="*/ 48828 w 115773"/>
                  <a:gd name="connsiteY1" fmla="*/ 108540 h 173435"/>
                  <a:gd name="connsiteX2" fmla="*/ 92373 w 115773"/>
                  <a:gd name="connsiteY2" fmla="*/ 136586 h 173435"/>
                  <a:gd name="connsiteX3" fmla="*/ 13401 w 115773"/>
                  <a:gd name="connsiteY3" fmla="*/ 2260 h 173435"/>
                  <a:gd name="connsiteX4" fmla="*/ 5283 w 115773"/>
                  <a:gd name="connsiteY4" fmla="*/ 784 h 173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73" h="173435">
                    <a:moveTo>
                      <a:pt x="5283" y="784"/>
                    </a:moveTo>
                    <a:cubicBezTo>
                      <a:pt x="-16859" y="5950"/>
                      <a:pt x="37019" y="112968"/>
                      <a:pt x="48828" y="108540"/>
                    </a:cubicBezTo>
                    <a:cubicBezTo>
                      <a:pt x="62113" y="144705"/>
                      <a:pt x="159536" y="217772"/>
                      <a:pt x="92373" y="136586"/>
                    </a:cubicBezTo>
                    <a:cubicBezTo>
                      <a:pt x="27424" y="85660"/>
                      <a:pt x="29639" y="-16192"/>
                      <a:pt x="13401" y="2260"/>
                    </a:cubicBezTo>
                    <a:cubicBezTo>
                      <a:pt x="11364" y="-58"/>
                      <a:pt x="8006" y="-670"/>
                      <a:pt x="5283" y="784"/>
                    </a:cubicBezTo>
                    <a:close/>
                  </a:path>
                </a:pathLst>
              </a:custGeom>
              <a:solidFill>
                <a:srgbClr val="FFC000"/>
              </a:solidFill>
              <a:ln w="7372" cap="flat">
                <a:noFill/>
                <a:prstDash val="solid"/>
                <a:miter/>
              </a:ln>
            </p:spPr>
            <p:txBody>
              <a:bodyPr rtlCol="0" anchor="ctr"/>
              <a:lstStyle/>
              <a:p>
                <a:endParaRPr lang="de-DE"/>
              </a:p>
            </p:txBody>
          </p:sp>
          <p:sp>
            <p:nvSpPr>
              <p:cNvPr id="115" name="Freihandform: Form 114">
                <a:extLst>
                  <a:ext uri="{FF2B5EF4-FFF2-40B4-BE49-F238E27FC236}">
                    <a16:creationId xmlns:a16="http://schemas.microsoft.com/office/drawing/2014/main" id="{79E5CD3B-E238-332B-7537-231067AD56AB}"/>
                  </a:ext>
                </a:extLst>
              </p:cNvPr>
              <p:cNvSpPr/>
              <p:nvPr/>
            </p:nvSpPr>
            <p:spPr>
              <a:xfrm>
                <a:off x="5639546" y="4096294"/>
                <a:ext cx="233448" cy="354757"/>
              </a:xfrm>
              <a:custGeom>
                <a:avLst/>
                <a:gdLst>
                  <a:gd name="connsiteX0" fmla="*/ 219279 w 233448"/>
                  <a:gd name="connsiteY0" fmla="*/ 1967 h 354757"/>
                  <a:gd name="connsiteX1" fmla="*/ 9671 w 233448"/>
                  <a:gd name="connsiteY1" fmla="*/ 354757 h 354757"/>
                  <a:gd name="connsiteX2" fmla="*/ 18528 w 233448"/>
                  <a:gd name="connsiteY2" fmla="*/ 325973 h 354757"/>
                  <a:gd name="connsiteX3" fmla="*/ 18528 w 233448"/>
                  <a:gd name="connsiteY3" fmla="*/ 325973 h 354757"/>
                  <a:gd name="connsiteX4" fmla="*/ 51740 w 233448"/>
                  <a:gd name="connsiteY4" fmla="*/ 248477 h 354757"/>
                  <a:gd name="connsiteX5" fmla="*/ 16314 w 233448"/>
                  <a:gd name="connsiteY5" fmla="*/ 307522 h 354757"/>
                  <a:gd name="connsiteX6" fmla="*/ 219279 w 233448"/>
                  <a:gd name="connsiteY6" fmla="*/ 1967 h 35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448" h="354757">
                    <a:moveTo>
                      <a:pt x="219279" y="1967"/>
                    </a:moveTo>
                    <a:cubicBezTo>
                      <a:pt x="135879" y="94224"/>
                      <a:pt x="-43469" y="263976"/>
                      <a:pt x="9671" y="354757"/>
                    </a:cubicBezTo>
                    <a:cubicBezTo>
                      <a:pt x="11944" y="344971"/>
                      <a:pt x="14904" y="335346"/>
                      <a:pt x="18528" y="325973"/>
                    </a:cubicBezTo>
                    <a:lnTo>
                      <a:pt x="18528" y="325973"/>
                    </a:lnTo>
                    <a:cubicBezTo>
                      <a:pt x="20742" y="303831"/>
                      <a:pt x="62073" y="263238"/>
                      <a:pt x="51740" y="248477"/>
                    </a:cubicBezTo>
                    <a:cubicBezTo>
                      <a:pt x="36979" y="263976"/>
                      <a:pt x="28123" y="288332"/>
                      <a:pt x="16314" y="307522"/>
                    </a:cubicBezTo>
                    <a:cubicBezTo>
                      <a:pt x="11147" y="239621"/>
                      <a:pt x="299727" y="-25341"/>
                      <a:pt x="219279" y="1967"/>
                    </a:cubicBezTo>
                    <a:close/>
                  </a:path>
                </a:pathLst>
              </a:custGeom>
              <a:solidFill>
                <a:srgbClr val="FFC000"/>
              </a:solidFill>
              <a:ln w="7372" cap="flat">
                <a:noFill/>
                <a:prstDash val="solid"/>
                <a:miter/>
              </a:ln>
            </p:spPr>
            <p:txBody>
              <a:bodyPr rtlCol="0" anchor="ctr"/>
              <a:lstStyle/>
              <a:p>
                <a:endParaRPr lang="de-DE"/>
              </a:p>
            </p:txBody>
          </p:sp>
          <p:sp>
            <p:nvSpPr>
              <p:cNvPr id="116" name="Freihandform: Form 115">
                <a:extLst>
                  <a:ext uri="{FF2B5EF4-FFF2-40B4-BE49-F238E27FC236}">
                    <a16:creationId xmlns:a16="http://schemas.microsoft.com/office/drawing/2014/main" id="{0F9BE00C-7EDB-7654-3A00-445F24F84BFF}"/>
                  </a:ext>
                </a:extLst>
              </p:cNvPr>
              <p:cNvSpPr/>
              <p:nvPr/>
            </p:nvSpPr>
            <p:spPr>
              <a:xfrm>
                <a:off x="5754759" y="3846657"/>
                <a:ext cx="299274" cy="406085"/>
              </a:xfrm>
              <a:custGeom>
                <a:avLst/>
                <a:gdLst>
                  <a:gd name="connsiteX0" fmla="*/ 284151 w 299274"/>
                  <a:gd name="connsiteY0" fmla="*/ 664 h 406085"/>
                  <a:gd name="connsiteX1" fmla="*/ 231749 w 299274"/>
                  <a:gd name="connsiteY1" fmla="*/ 32401 h 406085"/>
                  <a:gd name="connsiteX2" fmla="*/ 231749 w 299274"/>
                  <a:gd name="connsiteY2" fmla="*/ 30924 h 406085"/>
                  <a:gd name="connsiteX3" fmla="*/ 163110 w 299274"/>
                  <a:gd name="connsiteY3" fmla="*/ 106944 h 406085"/>
                  <a:gd name="connsiteX4" fmla="*/ 163848 w 299274"/>
                  <a:gd name="connsiteY4" fmla="*/ 106944 h 406085"/>
                  <a:gd name="connsiteX5" fmla="*/ 0 w 299274"/>
                  <a:gd name="connsiteY5" fmla="*/ 405857 h 406085"/>
                  <a:gd name="connsiteX6" fmla="*/ 35427 w 299274"/>
                  <a:gd name="connsiteY6" fmla="*/ 360835 h 406085"/>
                  <a:gd name="connsiteX7" fmla="*/ 249463 w 299274"/>
                  <a:gd name="connsiteY7" fmla="*/ 44209 h 406085"/>
                  <a:gd name="connsiteX8" fmla="*/ 248725 w 299274"/>
                  <a:gd name="connsiteY8" fmla="*/ 44209 h 406085"/>
                  <a:gd name="connsiteX9" fmla="*/ 282675 w 299274"/>
                  <a:gd name="connsiteY9" fmla="*/ 23544 h 406085"/>
                  <a:gd name="connsiteX10" fmla="*/ 284151 w 299274"/>
                  <a:gd name="connsiteY10" fmla="*/ 664 h 406085"/>
                  <a:gd name="connsiteX11" fmla="*/ 180824 w 299274"/>
                  <a:gd name="connsiteY11" fmla="*/ 124657 h 406085"/>
                  <a:gd name="connsiteX12" fmla="*/ 179347 w 299274"/>
                  <a:gd name="connsiteY12" fmla="*/ 126134 h 406085"/>
                  <a:gd name="connsiteX13" fmla="*/ 287842 w 299274"/>
                  <a:gd name="connsiteY13" fmla="*/ 23544 h 406085"/>
                  <a:gd name="connsiteX14" fmla="*/ 287842 w 299274"/>
                  <a:gd name="connsiteY14" fmla="*/ 23544 h 40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9274" h="406085">
                    <a:moveTo>
                      <a:pt x="284151" y="664"/>
                    </a:moveTo>
                    <a:cubicBezTo>
                      <a:pt x="264785" y="7742"/>
                      <a:pt x="246990" y="18518"/>
                      <a:pt x="231749" y="32401"/>
                    </a:cubicBezTo>
                    <a:lnTo>
                      <a:pt x="231749" y="30924"/>
                    </a:lnTo>
                    <a:cubicBezTo>
                      <a:pt x="204951" y="52431"/>
                      <a:pt x="181776" y="78094"/>
                      <a:pt x="163110" y="106944"/>
                    </a:cubicBezTo>
                    <a:lnTo>
                      <a:pt x="163848" y="106944"/>
                    </a:lnTo>
                    <a:cubicBezTo>
                      <a:pt x="112184" y="202891"/>
                      <a:pt x="26570" y="306957"/>
                      <a:pt x="0" y="405857"/>
                    </a:cubicBezTo>
                    <a:cubicBezTo>
                      <a:pt x="8857" y="409547"/>
                      <a:pt x="50926" y="367478"/>
                      <a:pt x="35427" y="360835"/>
                    </a:cubicBezTo>
                    <a:cubicBezTo>
                      <a:pt x="104804" y="254555"/>
                      <a:pt x="157944" y="133514"/>
                      <a:pt x="249463" y="44209"/>
                    </a:cubicBezTo>
                    <a:lnTo>
                      <a:pt x="248725" y="44209"/>
                    </a:lnTo>
                    <a:cubicBezTo>
                      <a:pt x="258319" y="32401"/>
                      <a:pt x="272342" y="33877"/>
                      <a:pt x="282675" y="23544"/>
                    </a:cubicBezTo>
                    <a:cubicBezTo>
                      <a:pt x="278247" y="39781"/>
                      <a:pt x="321054" y="-5978"/>
                      <a:pt x="284151" y="664"/>
                    </a:cubicBezTo>
                    <a:close/>
                    <a:moveTo>
                      <a:pt x="180824" y="124657"/>
                    </a:moveTo>
                    <a:lnTo>
                      <a:pt x="179347" y="126134"/>
                    </a:lnTo>
                    <a:close/>
                    <a:moveTo>
                      <a:pt x="287842" y="23544"/>
                    </a:moveTo>
                    <a:lnTo>
                      <a:pt x="287842" y="23544"/>
                    </a:lnTo>
                    <a:close/>
                  </a:path>
                </a:pathLst>
              </a:custGeom>
              <a:solidFill>
                <a:srgbClr val="FFC000"/>
              </a:solidFill>
              <a:ln w="7372" cap="flat">
                <a:noFill/>
                <a:prstDash val="solid"/>
                <a:miter/>
              </a:ln>
            </p:spPr>
            <p:txBody>
              <a:bodyPr rtlCol="0" anchor="ctr"/>
              <a:lstStyle/>
              <a:p>
                <a:endParaRPr lang="de-DE"/>
              </a:p>
            </p:txBody>
          </p:sp>
          <p:sp>
            <p:nvSpPr>
              <p:cNvPr id="117" name="Freihandform: Form 116">
                <a:extLst>
                  <a:ext uri="{FF2B5EF4-FFF2-40B4-BE49-F238E27FC236}">
                    <a16:creationId xmlns:a16="http://schemas.microsoft.com/office/drawing/2014/main" id="{B920715A-4D45-1978-F06A-457EAD053395}"/>
                  </a:ext>
                </a:extLst>
              </p:cNvPr>
              <p:cNvSpPr/>
              <p:nvPr/>
            </p:nvSpPr>
            <p:spPr>
              <a:xfrm>
                <a:off x="6330290" y="5523439"/>
                <a:ext cx="69210" cy="22247"/>
              </a:xfrm>
              <a:custGeom>
                <a:avLst/>
                <a:gdLst>
                  <a:gd name="connsiteX0" fmla="*/ 29675 w 69210"/>
                  <a:gd name="connsiteY0" fmla="*/ 1482 h 22247"/>
                  <a:gd name="connsiteX1" fmla="*/ 891 w 69210"/>
                  <a:gd name="connsiteY1" fmla="*/ 10339 h 22247"/>
                  <a:gd name="connsiteX2" fmla="*/ 65102 w 69210"/>
                  <a:gd name="connsiteY2" fmla="*/ 16981 h 22247"/>
                  <a:gd name="connsiteX3" fmla="*/ 68423 w 69210"/>
                  <a:gd name="connsiteY3" fmla="*/ 7018 h 22247"/>
                  <a:gd name="connsiteX4" fmla="*/ 58459 w 69210"/>
                  <a:gd name="connsiteY4" fmla="*/ 3697 h 22247"/>
                  <a:gd name="connsiteX5" fmla="*/ 29675 w 69210"/>
                  <a:gd name="connsiteY5" fmla="*/ 1482 h 2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210" h="22247">
                    <a:moveTo>
                      <a:pt x="29675" y="1482"/>
                    </a:moveTo>
                    <a:cubicBezTo>
                      <a:pt x="21556" y="4435"/>
                      <a:pt x="2367" y="744"/>
                      <a:pt x="891" y="10339"/>
                    </a:cubicBezTo>
                    <a:cubicBezTo>
                      <a:pt x="-7966" y="33957"/>
                      <a:pt x="51817" y="14767"/>
                      <a:pt x="65102" y="16981"/>
                    </a:cubicBezTo>
                    <a:cubicBezTo>
                      <a:pt x="68770" y="15144"/>
                      <a:pt x="70261" y="10686"/>
                      <a:pt x="68423" y="7018"/>
                    </a:cubicBezTo>
                    <a:cubicBezTo>
                      <a:pt x="66585" y="3350"/>
                      <a:pt x="62127" y="1859"/>
                      <a:pt x="58459" y="3697"/>
                    </a:cubicBezTo>
                    <a:cubicBezTo>
                      <a:pt x="54031" y="-4422"/>
                      <a:pt x="37794" y="3697"/>
                      <a:pt x="29675" y="1482"/>
                    </a:cubicBezTo>
                    <a:close/>
                  </a:path>
                </a:pathLst>
              </a:custGeom>
              <a:solidFill>
                <a:srgbClr val="FFC000"/>
              </a:solidFill>
              <a:ln w="7372" cap="flat">
                <a:noFill/>
                <a:prstDash val="solid"/>
                <a:miter/>
              </a:ln>
            </p:spPr>
            <p:txBody>
              <a:bodyPr rtlCol="0" anchor="ctr"/>
              <a:lstStyle/>
              <a:p>
                <a:endParaRPr lang="de-DE"/>
              </a:p>
            </p:txBody>
          </p:sp>
          <p:sp>
            <p:nvSpPr>
              <p:cNvPr id="118" name="Freihandform: Form 117">
                <a:extLst>
                  <a:ext uri="{FF2B5EF4-FFF2-40B4-BE49-F238E27FC236}">
                    <a16:creationId xmlns:a16="http://schemas.microsoft.com/office/drawing/2014/main" id="{ADC8842C-E1FD-AF70-159D-71B3DF1D3C03}"/>
                  </a:ext>
                </a:extLst>
              </p:cNvPr>
              <p:cNvSpPr/>
              <p:nvPr/>
            </p:nvSpPr>
            <p:spPr>
              <a:xfrm>
                <a:off x="5116476" y="6460038"/>
                <a:ext cx="580682" cy="365337"/>
              </a:xfrm>
              <a:custGeom>
                <a:avLst/>
                <a:gdLst>
                  <a:gd name="connsiteX0" fmla="*/ 426462 w 580682"/>
                  <a:gd name="connsiteY0" fmla="*/ 0 h 365337"/>
                  <a:gd name="connsiteX1" fmla="*/ 430890 w 580682"/>
                  <a:gd name="connsiteY1" fmla="*/ 8856 h 365337"/>
                  <a:gd name="connsiteX2" fmla="*/ 295088 w 580682"/>
                  <a:gd name="connsiteY2" fmla="*/ 140968 h 365337"/>
                  <a:gd name="connsiteX3" fmla="*/ 295826 w 580682"/>
                  <a:gd name="connsiteY3" fmla="*/ 140968 h 365337"/>
                  <a:gd name="connsiteX4" fmla="*/ 71457 w 580682"/>
                  <a:gd name="connsiteY4" fmla="*/ 269390 h 365337"/>
                  <a:gd name="connsiteX5" fmla="*/ 50791 w 580682"/>
                  <a:gd name="connsiteY5" fmla="*/ 365337 h 365337"/>
                  <a:gd name="connsiteX6" fmla="*/ 193974 w 580682"/>
                  <a:gd name="connsiteY6" fmla="*/ 336553 h 365337"/>
                  <a:gd name="connsiteX7" fmla="*/ 558573 w 580682"/>
                  <a:gd name="connsiteY7" fmla="*/ 211084 h 365337"/>
                  <a:gd name="connsiteX8" fmla="*/ 576287 w 580682"/>
                  <a:gd name="connsiteY8" fmla="*/ 22142 h 365337"/>
                  <a:gd name="connsiteX9" fmla="*/ 426462 w 580682"/>
                  <a:gd name="connsiteY9" fmla="*/ 0 h 36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682" h="365337">
                    <a:moveTo>
                      <a:pt x="426462" y="0"/>
                    </a:moveTo>
                    <a:cubicBezTo>
                      <a:pt x="418343" y="2214"/>
                      <a:pt x="424985" y="9595"/>
                      <a:pt x="430890" y="8856"/>
                    </a:cubicBezTo>
                    <a:cubicBezTo>
                      <a:pt x="394725" y="62735"/>
                      <a:pt x="344537" y="101852"/>
                      <a:pt x="295088" y="140968"/>
                    </a:cubicBezTo>
                    <a:lnTo>
                      <a:pt x="295826" y="140968"/>
                    </a:lnTo>
                    <a:cubicBezTo>
                      <a:pt x="223496" y="187466"/>
                      <a:pt x="152643" y="240606"/>
                      <a:pt x="71457" y="269390"/>
                    </a:cubicBezTo>
                    <a:cubicBezTo>
                      <a:pt x="11674" y="279723"/>
                      <a:pt x="-43680" y="363123"/>
                      <a:pt x="50791" y="365337"/>
                    </a:cubicBezTo>
                    <a:cubicBezTo>
                      <a:pt x="100241" y="363861"/>
                      <a:pt x="146739" y="346148"/>
                      <a:pt x="193974" y="336553"/>
                    </a:cubicBezTo>
                    <a:cubicBezTo>
                      <a:pt x="291397" y="298174"/>
                      <a:pt x="520933" y="324006"/>
                      <a:pt x="558573" y="211084"/>
                    </a:cubicBezTo>
                    <a:cubicBezTo>
                      <a:pt x="577763" y="151301"/>
                      <a:pt x="549717" y="73806"/>
                      <a:pt x="576287" y="22142"/>
                    </a:cubicBezTo>
                    <a:cubicBezTo>
                      <a:pt x="609499" y="1476"/>
                      <a:pt x="444175" y="17713"/>
                      <a:pt x="426462" y="0"/>
                    </a:cubicBezTo>
                    <a:close/>
                  </a:path>
                </a:pathLst>
              </a:custGeom>
              <a:solidFill>
                <a:schemeClr val="accent3"/>
              </a:solidFill>
              <a:ln w="7372" cap="flat">
                <a:noFill/>
                <a:prstDash val="solid"/>
                <a:miter/>
              </a:ln>
            </p:spPr>
            <p:txBody>
              <a:bodyPr rtlCol="0" anchor="ctr"/>
              <a:lstStyle/>
              <a:p>
                <a:endParaRPr lang="de-DE"/>
              </a:p>
            </p:txBody>
          </p:sp>
          <p:sp>
            <p:nvSpPr>
              <p:cNvPr id="119" name="Freihandform: Form 118">
                <a:extLst>
                  <a:ext uri="{FF2B5EF4-FFF2-40B4-BE49-F238E27FC236}">
                    <a16:creationId xmlns:a16="http://schemas.microsoft.com/office/drawing/2014/main" id="{625FDDA6-FB81-2A7A-4AB2-85CA198ABAE2}"/>
                  </a:ext>
                </a:extLst>
              </p:cNvPr>
              <p:cNvSpPr/>
              <p:nvPr/>
            </p:nvSpPr>
            <p:spPr>
              <a:xfrm>
                <a:off x="6386679" y="6471733"/>
                <a:ext cx="266341" cy="280765"/>
              </a:xfrm>
              <a:custGeom>
                <a:avLst/>
                <a:gdLst>
                  <a:gd name="connsiteX0" fmla="*/ 197655 w 266341"/>
                  <a:gd name="connsiteY0" fmla="*/ 114 h 280765"/>
                  <a:gd name="connsiteX1" fmla="*/ 78090 w 266341"/>
                  <a:gd name="connsiteY1" fmla="*/ 28899 h 280765"/>
                  <a:gd name="connsiteX2" fmla="*/ 136396 w 266341"/>
                  <a:gd name="connsiteY2" fmla="*/ 273933 h 280765"/>
                  <a:gd name="connsiteX3" fmla="*/ 198393 w 266341"/>
                  <a:gd name="connsiteY3" fmla="*/ 13399 h 280765"/>
                  <a:gd name="connsiteX4" fmla="*/ 197655 w 266341"/>
                  <a:gd name="connsiteY4" fmla="*/ 114 h 2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341" h="280765">
                    <a:moveTo>
                      <a:pt x="197655" y="114"/>
                    </a:moveTo>
                    <a:cubicBezTo>
                      <a:pt x="123111" y="38493"/>
                      <a:pt x="52996" y="3067"/>
                      <a:pt x="78090" y="28899"/>
                    </a:cubicBezTo>
                    <a:cubicBezTo>
                      <a:pt x="74400" y="161010"/>
                      <a:pt x="-129304" y="315264"/>
                      <a:pt x="136396" y="273933"/>
                    </a:cubicBezTo>
                    <a:cubicBezTo>
                      <a:pt x="340100" y="273195"/>
                      <a:pt x="258175" y="131488"/>
                      <a:pt x="198393" y="13399"/>
                    </a:cubicBezTo>
                    <a:cubicBezTo>
                      <a:pt x="206512" y="11923"/>
                      <a:pt x="206512" y="-1362"/>
                      <a:pt x="197655" y="114"/>
                    </a:cubicBezTo>
                    <a:close/>
                  </a:path>
                </a:pathLst>
              </a:custGeom>
              <a:solidFill>
                <a:schemeClr val="accent3"/>
              </a:solidFill>
              <a:ln w="7372" cap="flat">
                <a:noFill/>
                <a:prstDash val="solid"/>
                <a:miter/>
              </a:ln>
            </p:spPr>
            <p:txBody>
              <a:bodyPr rtlCol="0" anchor="ctr"/>
              <a:lstStyle/>
              <a:p>
                <a:endParaRPr lang="de-DE"/>
              </a:p>
            </p:txBody>
          </p:sp>
          <p:sp>
            <p:nvSpPr>
              <p:cNvPr id="120" name="Freihandform: Form 119">
                <a:extLst>
                  <a:ext uri="{FF2B5EF4-FFF2-40B4-BE49-F238E27FC236}">
                    <a16:creationId xmlns:a16="http://schemas.microsoft.com/office/drawing/2014/main" id="{6DB02688-6497-0E4A-254D-B8445B854EE8}"/>
                  </a:ext>
                </a:extLst>
              </p:cNvPr>
              <p:cNvSpPr/>
              <p:nvPr/>
            </p:nvSpPr>
            <p:spPr>
              <a:xfrm>
                <a:off x="5104533" y="6667463"/>
                <a:ext cx="582158" cy="176792"/>
              </a:xfrm>
              <a:custGeom>
                <a:avLst/>
                <a:gdLst>
                  <a:gd name="connsiteX0" fmla="*/ 557232 w 582158"/>
                  <a:gd name="connsiteY0" fmla="*/ 2921 h 176792"/>
                  <a:gd name="connsiteX1" fmla="*/ 0 w 582158"/>
                  <a:gd name="connsiteY1" fmla="*/ 117320 h 176792"/>
                  <a:gd name="connsiteX2" fmla="*/ 569041 w 582158"/>
                  <a:gd name="connsiteY2" fmla="*/ 46466 h 176792"/>
                  <a:gd name="connsiteX3" fmla="*/ 557232 w 582158"/>
                  <a:gd name="connsiteY3" fmla="*/ 3659 h 176792"/>
                </a:gdLst>
                <a:ahLst/>
                <a:cxnLst>
                  <a:cxn ang="0">
                    <a:pos x="connsiteX0" y="connsiteY0"/>
                  </a:cxn>
                  <a:cxn ang="0">
                    <a:pos x="connsiteX1" y="connsiteY1"/>
                  </a:cxn>
                  <a:cxn ang="0">
                    <a:pos x="connsiteX2" y="connsiteY2"/>
                  </a:cxn>
                  <a:cxn ang="0">
                    <a:pos x="connsiteX3" y="connsiteY3"/>
                  </a:cxn>
                </a:cxnLst>
                <a:rect l="l" t="t" r="r" b="b"/>
                <a:pathLst>
                  <a:path w="582158" h="176792">
                    <a:moveTo>
                      <a:pt x="557232" y="2921"/>
                    </a:moveTo>
                    <a:cubicBezTo>
                      <a:pt x="396336" y="90749"/>
                      <a:pt x="163110" y="106987"/>
                      <a:pt x="0" y="117320"/>
                    </a:cubicBezTo>
                    <a:cubicBezTo>
                      <a:pt x="3690" y="256074"/>
                      <a:pt x="515163" y="118058"/>
                      <a:pt x="569041" y="46466"/>
                    </a:cubicBezTo>
                    <a:cubicBezTo>
                      <a:pt x="587492" y="29491"/>
                      <a:pt x="588968" y="-12578"/>
                      <a:pt x="557232" y="3659"/>
                    </a:cubicBezTo>
                    <a:close/>
                  </a:path>
                </a:pathLst>
              </a:custGeom>
              <a:solidFill>
                <a:srgbClr val="FFFFFF"/>
              </a:solidFill>
              <a:ln w="7372" cap="flat">
                <a:noFill/>
                <a:prstDash val="solid"/>
                <a:miter/>
              </a:ln>
            </p:spPr>
            <p:txBody>
              <a:bodyPr rtlCol="0" anchor="ctr"/>
              <a:lstStyle/>
              <a:p>
                <a:endParaRPr lang="de-DE"/>
              </a:p>
            </p:txBody>
          </p:sp>
          <p:sp>
            <p:nvSpPr>
              <p:cNvPr id="121" name="Freihandform: Form 120">
                <a:extLst>
                  <a:ext uri="{FF2B5EF4-FFF2-40B4-BE49-F238E27FC236}">
                    <a16:creationId xmlns:a16="http://schemas.microsoft.com/office/drawing/2014/main" id="{45B15C97-0E35-B4F1-723F-46128210A7C3}"/>
                  </a:ext>
                </a:extLst>
              </p:cNvPr>
              <p:cNvSpPr/>
              <p:nvPr/>
            </p:nvSpPr>
            <p:spPr>
              <a:xfrm>
                <a:off x="5527438" y="6669625"/>
                <a:ext cx="158304" cy="60238"/>
              </a:xfrm>
              <a:custGeom>
                <a:avLst/>
                <a:gdLst>
                  <a:gd name="connsiteX0" fmla="*/ 140969 w 158304"/>
                  <a:gd name="connsiteY0" fmla="*/ 21 h 60238"/>
                  <a:gd name="connsiteX1" fmla="*/ 0 w 158304"/>
                  <a:gd name="connsiteY1" fmla="*/ 59803 h 60238"/>
                  <a:gd name="connsiteX2" fmla="*/ 141707 w 158304"/>
                  <a:gd name="connsiteY2" fmla="*/ 8140 h 60238"/>
                  <a:gd name="connsiteX3" fmla="*/ 145397 w 158304"/>
                  <a:gd name="connsiteY3" fmla="*/ 45780 h 60238"/>
                  <a:gd name="connsiteX4" fmla="*/ 154254 w 158304"/>
                  <a:gd name="connsiteY4" fmla="*/ 38400 h 60238"/>
                  <a:gd name="connsiteX5" fmla="*/ 152777 w 158304"/>
                  <a:gd name="connsiteY5" fmla="*/ 25853 h 60238"/>
                  <a:gd name="connsiteX6" fmla="*/ 140969 w 158304"/>
                  <a:gd name="connsiteY6" fmla="*/ 21 h 60238"/>
                  <a:gd name="connsiteX7" fmla="*/ 144659 w 158304"/>
                  <a:gd name="connsiteY7" fmla="*/ 19210 h 60238"/>
                  <a:gd name="connsiteX8" fmla="*/ 144659 w 158304"/>
                  <a:gd name="connsiteY8" fmla="*/ 19210 h 60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304" h="60238">
                    <a:moveTo>
                      <a:pt x="140969" y="21"/>
                    </a:moveTo>
                    <a:cubicBezTo>
                      <a:pt x="100376" y="32495"/>
                      <a:pt x="46498" y="40614"/>
                      <a:pt x="0" y="59803"/>
                    </a:cubicBezTo>
                    <a:cubicBezTo>
                      <a:pt x="38379" y="64232"/>
                      <a:pt x="104066" y="33972"/>
                      <a:pt x="141707" y="8140"/>
                    </a:cubicBezTo>
                    <a:cubicBezTo>
                      <a:pt x="144659" y="21424"/>
                      <a:pt x="152039" y="33233"/>
                      <a:pt x="145397" y="45780"/>
                    </a:cubicBezTo>
                    <a:cubicBezTo>
                      <a:pt x="138754" y="58327"/>
                      <a:pt x="153516" y="42828"/>
                      <a:pt x="154254" y="38400"/>
                    </a:cubicBezTo>
                    <a:cubicBezTo>
                      <a:pt x="154992" y="33972"/>
                      <a:pt x="163848" y="21424"/>
                      <a:pt x="152777" y="25853"/>
                    </a:cubicBezTo>
                    <a:cubicBezTo>
                      <a:pt x="148349" y="18472"/>
                      <a:pt x="152777" y="-717"/>
                      <a:pt x="140969" y="21"/>
                    </a:cubicBezTo>
                    <a:close/>
                    <a:moveTo>
                      <a:pt x="144659" y="19210"/>
                    </a:moveTo>
                    <a:lnTo>
                      <a:pt x="144659" y="19210"/>
                    </a:lnTo>
                    <a:close/>
                  </a:path>
                </a:pathLst>
              </a:custGeom>
              <a:solidFill>
                <a:srgbClr val="FFFFFF"/>
              </a:solidFill>
              <a:ln w="7372" cap="flat">
                <a:noFill/>
                <a:prstDash val="solid"/>
                <a:miter/>
              </a:ln>
            </p:spPr>
            <p:txBody>
              <a:bodyPr rtlCol="0" anchor="ctr"/>
              <a:lstStyle/>
              <a:p>
                <a:endParaRPr lang="de-DE"/>
              </a:p>
            </p:txBody>
          </p:sp>
          <p:sp>
            <p:nvSpPr>
              <p:cNvPr id="122" name="Freihandform: Form 121">
                <a:extLst>
                  <a:ext uri="{FF2B5EF4-FFF2-40B4-BE49-F238E27FC236}">
                    <a16:creationId xmlns:a16="http://schemas.microsoft.com/office/drawing/2014/main" id="{93962D0A-332F-9034-C95F-08DBCC1614A3}"/>
                  </a:ext>
                </a:extLst>
              </p:cNvPr>
              <p:cNvSpPr/>
              <p:nvPr/>
            </p:nvSpPr>
            <p:spPr>
              <a:xfrm>
                <a:off x="5276500" y="6693910"/>
                <a:ext cx="58677" cy="20312"/>
              </a:xfrm>
              <a:custGeom>
                <a:avLst/>
                <a:gdLst>
                  <a:gd name="connsiteX0" fmla="*/ 0 w 58677"/>
                  <a:gd name="connsiteY0" fmla="*/ 2306 h 20312"/>
                  <a:gd name="connsiteX1" fmla="*/ 45759 w 58677"/>
                  <a:gd name="connsiteY1" fmla="*/ 16329 h 20312"/>
                  <a:gd name="connsiteX2" fmla="*/ 0 w 58677"/>
                  <a:gd name="connsiteY2" fmla="*/ 2306 h 20312"/>
                  <a:gd name="connsiteX3" fmla="*/ 23618 w 58677"/>
                  <a:gd name="connsiteY3" fmla="*/ 8210 h 20312"/>
                  <a:gd name="connsiteX4" fmla="*/ 23618 w 58677"/>
                  <a:gd name="connsiteY4" fmla="*/ 8210 h 20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77" h="20312">
                    <a:moveTo>
                      <a:pt x="0" y="2306"/>
                    </a:moveTo>
                    <a:cubicBezTo>
                      <a:pt x="11809" y="9686"/>
                      <a:pt x="32474" y="7472"/>
                      <a:pt x="45759" y="16329"/>
                    </a:cubicBezTo>
                    <a:cubicBezTo>
                      <a:pt x="89305" y="33304"/>
                      <a:pt x="9595" y="-10241"/>
                      <a:pt x="0" y="2306"/>
                    </a:cubicBezTo>
                    <a:close/>
                    <a:moveTo>
                      <a:pt x="23618" y="8210"/>
                    </a:moveTo>
                    <a:lnTo>
                      <a:pt x="23618" y="8210"/>
                    </a:lnTo>
                    <a:close/>
                  </a:path>
                </a:pathLst>
              </a:custGeom>
              <a:solidFill>
                <a:srgbClr val="FFFFFF"/>
              </a:solidFill>
              <a:ln w="7372" cap="flat">
                <a:noFill/>
                <a:prstDash val="solid"/>
                <a:miter/>
              </a:ln>
            </p:spPr>
            <p:txBody>
              <a:bodyPr rtlCol="0" anchor="ctr"/>
              <a:lstStyle/>
              <a:p>
                <a:endParaRPr lang="de-DE"/>
              </a:p>
            </p:txBody>
          </p:sp>
          <p:sp>
            <p:nvSpPr>
              <p:cNvPr id="123" name="Freihandform: Form 122">
                <a:extLst>
                  <a:ext uri="{FF2B5EF4-FFF2-40B4-BE49-F238E27FC236}">
                    <a16:creationId xmlns:a16="http://schemas.microsoft.com/office/drawing/2014/main" id="{5636FABC-1106-1DAA-790F-19A5BFCFCAF9}"/>
                  </a:ext>
                </a:extLst>
              </p:cNvPr>
              <p:cNvSpPr/>
              <p:nvPr/>
            </p:nvSpPr>
            <p:spPr>
              <a:xfrm>
                <a:off x="5312664" y="6661527"/>
                <a:ext cx="63472" cy="36279"/>
              </a:xfrm>
              <a:custGeom>
                <a:avLst/>
                <a:gdLst>
                  <a:gd name="connsiteX0" fmla="*/ 0 w 63472"/>
                  <a:gd name="connsiteY0" fmla="*/ 0 h 36279"/>
                  <a:gd name="connsiteX1" fmla="*/ 38379 w 63472"/>
                  <a:gd name="connsiteY1" fmla="*/ 19189 h 36279"/>
                  <a:gd name="connsiteX2" fmla="*/ 37641 w 63472"/>
                  <a:gd name="connsiteY2" fmla="*/ 19189 h 36279"/>
                  <a:gd name="connsiteX3" fmla="*/ 63473 w 63472"/>
                  <a:gd name="connsiteY3" fmla="*/ 35427 h 36279"/>
                  <a:gd name="connsiteX4" fmla="*/ 0 w 63472"/>
                  <a:gd name="connsiteY4" fmla="*/ 0 h 36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72" h="36279">
                    <a:moveTo>
                      <a:pt x="0" y="0"/>
                    </a:moveTo>
                    <a:cubicBezTo>
                      <a:pt x="8119" y="8118"/>
                      <a:pt x="28046" y="11809"/>
                      <a:pt x="38379" y="19189"/>
                    </a:cubicBezTo>
                    <a:lnTo>
                      <a:pt x="37641" y="19189"/>
                    </a:lnTo>
                    <a:cubicBezTo>
                      <a:pt x="46497" y="20665"/>
                      <a:pt x="59782" y="40593"/>
                      <a:pt x="63473" y="35427"/>
                    </a:cubicBezTo>
                    <a:cubicBezTo>
                      <a:pt x="46564" y="17241"/>
                      <a:pt x="24356" y="4842"/>
                      <a:pt x="0" y="0"/>
                    </a:cubicBezTo>
                    <a:close/>
                  </a:path>
                </a:pathLst>
              </a:custGeom>
              <a:solidFill>
                <a:srgbClr val="FFFFFF"/>
              </a:solidFill>
              <a:ln w="7372" cap="flat">
                <a:noFill/>
                <a:prstDash val="solid"/>
                <a:miter/>
              </a:ln>
            </p:spPr>
            <p:txBody>
              <a:bodyPr rtlCol="0" anchor="ctr"/>
              <a:lstStyle/>
              <a:p>
                <a:endParaRPr lang="de-DE"/>
              </a:p>
            </p:txBody>
          </p:sp>
          <p:sp>
            <p:nvSpPr>
              <p:cNvPr id="124" name="Freihandform: Form 123">
                <a:extLst>
                  <a:ext uri="{FF2B5EF4-FFF2-40B4-BE49-F238E27FC236}">
                    <a16:creationId xmlns:a16="http://schemas.microsoft.com/office/drawing/2014/main" id="{F3189E28-9275-70CE-F742-13508F9F4532}"/>
                  </a:ext>
                </a:extLst>
              </p:cNvPr>
              <p:cNvSpPr/>
              <p:nvPr/>
            </p:nvSpPr>
            <p:spPr>
              <a:xfrm>
                <a:off x="5342187" y="6630072"/>
                <a:ext cx="83400" cy="44001"/>
              </a:xfrm>
              <a:custGeom>
                <a:avLst/>
                <a:gdLst>
                  <a:gd name="connsiteX0" fmla="*/ 0 w 83400"/>
                  <a:gd name="connsiteY0" fmla="*/ 456 h 44001"/>
                  <a:gd name="connsiteX1" fmla="*/ 83400 w 83400"/>
                  <a:gd name="connsiteY1" fmla="*/ 44002 h 44001"/>
                  <a:gd name="connsiteX2" fmla="*/ 0 w 83400"/>
                  <a:gd name="connsiteY2" fmla="*/ 456 h 44001"/>
                </a:gdLst>
                <a:ahLst/>
                <a:cxnLst>
                  <a:cxn ang="0">
                    <a:pos x="connsiteX0" y="connsiteY0"/>
                  </a:cxn>
                  <a:cxn ang="0">
                    <a:pos x="connsiteX1" y="connsiteY1"/>
                  </a:cxn>
                  <a:cxn ang="0">
                    <a:pos x="connsiteX2" y="connsiteY2"/>
                  </a:cxn>
                </a:cxnLst>
                <a:rect l="l" t="t" r="r" b="b"/>
                <a:pathLst>
                  <a:path w="83400" h="44001">
                    <a:moveTo>
                      <a:pt x="0" y="456"/>
                    </a:moveTo>
                    <a:cubicBezTo>
                      <a:pt x="30260" y="6361"/>
                      <a:pt x="57568" y="28502"/>
                      <a:pt x="83400" y="44002"/>
                    </a:cubicBezTo>
                    <a:cubicBezTo>
                      <a:pt x="65687" y="24812"/>
                      <a:pt x="28784" y="-3972"/>
                      <a:pt x="0" y="456"/>
                    </a:cubicBezTo>
                    <a:close/>
                  </a:path>
                </a:pathLst>
              </a:custGeom>
              <a:solidFill>
                <a:srgbClr val="FFFFFF"/>
              </a:solidFill>
              <a:ln w="7372" cap="flat">
                <a:noFill/>
                <a:prstDash val="solid"/>
                <a:miter/>
              </a:ln>
            </p:spPr>
            <p:txBody>
              <a:bodyPr rtlCol="0" anchor="ctr"/>
              <a:lstStyle/>
              <a:p>
                <a:endParaRPr lang="de-DE"/>
              </a:p>
            </p:txBody>
          </p:sp>
          <p:sp>
            <p:nvSpPr>
              <p:cNvPr id="125" name="Freihandform: Form 124">
                <a:extLst>
                  <a:ext uri="{FF2B5EF4-FFF2-40B4-BE49-F238E27FC236}">
                    <a16:creationId xmlns:a16="http://schemas.microsoft.com/office/drawing/2014/main" id="{53D21BB2-B72D-1E67-400E-30C00BC3C8F2}"/>
                  </a:ext>
                </a:extLst>
              </p:cNvPr>
              <p:cNvSpPr/>
              <p:nvPr/>
            </p:nvSpPr>
            <p:spPr>
              <a:xfrm>
                <a:off x="6473626" y="6645044"/>
                <a:ext cx="109888" cy="13530"/>
              </a:xfrm>
              <a:custGeom>
                <a:avLst/>
                <a:gdLst>
                  <a:gd name="connsiteX0" fmla="*/ 70853 w 109888"/>
                  <a:gd name="connsiteY0" fmla="*/ 1722 h 13530"/>
                  <a:gd name="connsiteX1" fmla="*/ 0 w 109888"/>
                  <a:gd name="connsiteY1" fmla="*/ 13530 h 13530"/>
                  <a:gd name="connsiteX2" fmla="*/ 103328 w 109888"/>
                  <a:gd name="connsiteY2" fmla="*/ 2460 h 13530"/>
                  <a:gd name="connsiteX3" fmla="*/ 106280 w 109888"/>
                  <a:gd name="connsiteY3" fmla="*/ 2460 h 13530"/>
                  <a:gd name="connsiteX4" fmla="*/ 106280 w 109888"/>
                  <a:gd name="connsiteY4" fmla="*/ 245 h 13530"/>
                  <a:gd name="connsiteX5" fmla="*/ 70853 w 109888"/>
                  <a:gd name="connsiteY5" fmla="*/ 1722 h 13530"/>
                  <a:gd name="connsiteX6" fmla="*/ 107756 w 109888"/>
                  <a:gd name="connsiteY6" fmla="*/ 1722 h 13530"/>
                  <a:gd name="connsiteX7" fmla="*/ 107756 w 109888"/>
                  <a:gd name="connsiteY7" fmla="*/ 1722 h 13530"/>
                  <a:gd name="connsiteX8" fmla="*/ 101113 w 109888"/>
                  <a:gd name="connsiteY8" fmla="*/ 3198 h 13530"/>
                  <a:gd name="connsiteX9" fmla="*/ 100375 w 109888"/>
                  <a:gd name="connsiteY9" fmla="*/ 3198 h 1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888" h="13530">
                    <a:moveTo>
                      <a:pt x="70853" y="1722"/>
                    </a:moveTo>
                    <a:cubicBezTo>
                      <a:pt x="46793" y="2231"/>
                      <a:pt x="22924" y="6209"/>
                      <a:pt x="0" y="13530"/>
                    </a:cubicBezTo>
                    <a:cubicBezTo>
                      <a:pt x="32474" y="9102"/>
                      <a:pt x="68639" y="2460"/>
                      <a:pt x="103328" y="2460"/>
                    </a:cubicBezTo>
                    <a:lnTo>
                      <a:pt x="106280" y="2460"/>
                    </a:lnTo>
                    <a:cubicBezTo>
                      <a:pt x="106280" y="9102"/>
                      <a:pt x="114399" y="-492"/>
                      <a:pt x="106280" y="245"/>
                    </a:cubicBezTo>
                    <a:cubicBezTo>
                      <a:pt x="94449" y="-352"/>
                      <a:pt x="82588" y="142"/>
                      <a:pt x="70853" y="1722"/>
                    </a:cubicBezTo>
                    <a:close/>
                    <a:moveTo>
                      <a:pt x="107756" y="1722"/>
                    </a:moveTo>
                    <a:lnTo>
                      <a:pt x="107756" y="1722"/>
                    </a:lnTo>
                    <a:close/>
                    <a:moveTo>
                      <a:pt x="101113" y="3198"/>
                    </a:moveTo>
                    <a:lnTo>
                      <a:pt x="100375" y="3198"/>
                    </a:lnTo>
                  </a:path>
                </a:pathLst>
              </a:custGeom>
              <a:solidFill>
                <a:srgbClr val="FFFFFF"/>
              </a:solidFill>
              <a:ln w="7372" cap="flat">
                <a:noFill/>
                <a:prstDash val="solid"/>
                <a:miter/>
              </a:ln>
            </p:spPr>
            <p:txBody>
              <a:bodyPr rtlCol="0" anchor="ctr"/>
              <a:lstStyle/>
              <a:p>
                <a:endParaRPr lang="de-DE"/>
              </a:p>
            </p:txBody>
          </p:sp>
          <p:sp>
            <p:nvSpPr>
              <p:cNvPr id="126" name="Freihandform: Form 125">
                <a:extLst>
                  <a:ext uri="{FF2B5EF4-FFF2-40B4-BE49-F238E27FC236}">
                    <a16:creationId xmlns:a16="http://schemas.microsoft.com/office/drawing/2014/main" id="{8D6766DF-64CC-B667-3105-9153EA84B12F}"/>
                  </a:ext>
                </a:extLst>
              </p:cNvPr>
              <p:cNvSpPr/>
              <p:nvPr/>
            </p:nvSpPr>
            <p:spPr>
              <a:xfrm>
                <a:off x="6466983" y="6608333"/>
                <a:ext cx="124284" cy="24409"/>
              </a:xfrm>
              <a:custGeom>
                <a:avLst/>
                <a:gdLst>
                  <a:gd name="connsiteX0" fmla="*/ 100376 w 124284"/>
                  <a:gd name="connsiteY0" fmla="*/ 1530 h 24409"/>
                  <a:gd name="connsiteX1" fmla="*/ 0 w 124284"/>
                  <a:gd name="connsiteY1" fmla="*/ 24410 h 24409"/>
                  <a:gd name="connsiteX2" fmla="*/ 117351 w 124284"/>
                  <a:gd name="connsiteY2" fmla="*/ 3744 h 24409"/>
                  <a:gd name="connsiteX3" fmla="*/ 116613 w 124284"/>
                  <a:gd name="connsiteY3" fmla="*/ 3744 h 24409"/>
                  <a:gd name="connsiteX4" fmla="*/ 118827 w 124284"/>
                  <a:gd name="connsiteY4" fmla="*/ 11125 h 24409"/>
                  <a:gd name="connsiteX5" fmla="*/ 100376 w 124284"/>
                  <a:gd name="connsiteY5" fmla="*/ 792 h 24409"/>
                  <a:gd name="connsiteX6" fmla="*/ 121779 w 124284"/>
                  <a:gd name="connsiteY6" fmla="*/ 4482 h 24409"/>
                  <a:gd name="connsiteX7" fmla="*/ 121779 w 124284"/>
                  <a:gd name="connsiteY7" fmla="*/ 4482 h 2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284" h="24409">
                    <a:moveTo>
                      <a:pt x="100376" y="1530"/>
                    </a:moveTo>
                    <a:cubicBezTo>
                      <a:pt x="67901" y="5220"/>
                      <a:pt x="26570" y="6697"/>
                      <a:pt x="0" y="24410"/>
                    </a:cubicBezTo>
                    <a:cubicBezTo>
                      <a:pt x="36165" y="15553"/>
                      <a:pt x="77496" y="4482"/>
                      <a:pt x="117351" y="3744"/>
                    </a:cubicBezTo>
                    <a:lnTo>
                      <a:pt x="116613" y="3744"/>
                    </a:lnTo>
                    <a:cubicBezTo>
                      <a:pt x="130636" y="2268"/>
                      <a:pt x="111446" y="11125"/>
                      <a:pt x="118827" y="11125"/>
                    </a:cubicBezTo>
                    <a:cubicBezTo>
                      <a:pt x="135802" y="-1422"/>
                      <a:pt x="108494" y="-684"/>
                      <a:pt x="100376" y="792"/>
                    </a:cubicBezTo>
                    <a:close/>
                    <a:moveTo>
                      <a:pt x="121779" y="4482"/>
                    </a:moveTo>
                    <a:lnTo>
                      <a:pt x="121779" y="4482"/>
                    </a:lnTo>
                    <a:close/>
                  </a:path>
                </a:pathLst>
              </a:custGeom>
              <a:solidFill>
                <a:srgbClr val="FFFFFF"/>
              </a:solidFill>
              <a:ln w="7372" cap="flat">
                <a:noFill/>
                <a:prstDash val="solid"/>
                <a:miter/>
              </a:ln>
            </p:spPr>
            <p:txBody>
              <a:bodyPr rtlCol="0" anchor="ctr"/>
              <a:lstStyle/>
              <a:p>
                <a:endParaRPr lang="de-DE"/>
              </a:p>
            </p:txBody>
          </p:sp>
          <p:sp>
            <p:nvSpPr>
              <p:cNvPr id="127" name="Freihandform: Form 126">
                <a:extLst>
                  <a:ext uri="{FF2B5EF4-FFF2-40B4-BE49-F238E27FC236}">
                    <a16:creationId xmlns:a16="http://schemas.microsoft.com/office/drawing/2014/main" id="{0DE03752-FE5B-E18F-B8D3-D50E9B922F1C}"/>
                  </a:ext>
                </a:extLst>
              </p:cNvPr>
              <p:cNvSpPr/>
              <p:nvPr/>
            </p:nvSpPr>
            <p:spPr>
              <a:xfrm>
                <a:off x="6458659" y="6580660"/>
                <a:ext cx="137929" cy="24036"/>
              </a:xfrm>
              <a:custGeom>
                <a:avLst/>
                <a:gdLst>
                  <a:gd name="connsiteX0" fmla="*/ 73273 w 137929"/>
                  <a:gd name="connsiteY0" fmla="*/ 1157 h 24036"/>
                  <a:gd name="connsiteX1" fmla="*/ 943 w 137929"/>
                  <a:gd name="connsiteY1" fmla="*/ 24037 h 24036"/>
                  <a:gd name="connsiteX2" fmla="*/ 87296 w 137929"/>
                  <a:gd name="connsiteY2" fmla="*/ 6323 h 24036"/>
                  <a:gd name="connsiteX3" fmla="*/ 86557 w 137929"/>
                  <a:gd name="connsiteY3" fmla="*/ 6323 h 24036"/>
                  <a:gd name="connsiteX4" fmla="*/ 73273 w 137929"/>
                  <a:gd name="connsiteY4" fmla="*/ 1157 h 24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29" h="24036">
                    <a:moveTo>
                      <a:pt x="73273" y="1157"/>
                    </a:moveTo>
                    <a:cubicBezTo>
                      <a:pt x="57773" y="1895"/>
                      <a:pt x="-8652" y="10014"/>
                      <a:pt x="943" y="24037"/>
                    </a:cubicBezTo>
                    <a:cubicBezTo>
                      <a:pt x="28111" y="11970"/>
                      <a:pt x="57567" y="5925"/>
                      <a:pt x="87296" y="6323"/>
                    </a:cubicBezTo>
                    <a:lnTo>
                      <a:pt x="86557" y="6323"/>
                    </a:lnTo>
                    <a:cubicBezTo>
                      <a:pt x="183243" y="10014"/>
                      <a:pt x="122722" y="-4009"/>
                      <a:pt x="73273" y="1157"/>
                    </a:cubicBezTo>
                    <a:close/>
                  </a:path>
                </a:pathLst>
              </a:custGeom>
              <a:solidFill>
                <a:srgbClr val="FFFFFF"/>
              </a:solidFill>
              <a:ln w="7372" cap="flat">
                <a:noFill/>
                <a:prstDash val="solid"/>
                <a:miter/>
              </a:ln>
            </p:spPr>
            <p:txBody>
              <a:bodyPr rtlCol="0" anchor="ctr"/>
              <a:lstStyle/>
              <a:p>
                <a:endParaRPr lang="de-DE"/>
              </a:p>
            </p:txBody>
          </p:sp>
          <p:sp>
            <p:nvSpPr>
              <p:cNvPr id="128" name="Freihandform: Form 127">
                <a:extLst>
                  <a:ext uri="{FF2B5EF4-FFF2-40B4-BE49-F238E27FC236}">
                    <a16:creationId xmlns:a16="http://schemas.microsoft.com/office/drawing/2014/main" id="{6C60E4D3-9B8F-6BC1-75C3-FC6DDE43F696}"/>
                  </a:ext>
                </a:extLst>
              </p:cNvPr>
              <p:cNvSpPr/>
              <p:nvPr/>
            </p:nvSpPr>
            <p:spPr>
              <a:xfrm>
                <a:off x="6375307" y="6692526"/>
                <a:ext cx="300048" cy="87537"/>
              </a:xfrm>
              <a:custGeom>
                <a:avLst/>
                <a:gdLst>
                  <a:gd name="connsiteX0" fmla="*/ 290213 w 300048"/>
                  <a:gd name="connsiteY0" fmla="*/ 0 h 87537"/>
                  <a:gd name="connsiteX1" fmla="*/ 71011 w 300048"/>
                  <a:gd name="connsiteY1" fmla="*/ 64949 h 87537"/>
                  <a:gd name="connsiteX2" fmla="*/ 72487 w 300048"/>
                  <a:gd name="connsiteY2" fmla="*/ 64949 h 87537"/>
                  <a:gd name="connsiteX3" fmla="*/ 19347 w 300048"/>
                  <a:gd name="connsiteY3" fmla="*/ 75281 h 87537"/>
                  <a:gd name="connsiteX4" fmla="*/ 290213 w 300048"/>
                  <a:gd name="connsiteY4" fmla="*/ 0 h 87537"/>
                  <a:gd name="connsiteX5" fmla="*/ 239287 w 300048"/>
                  <a:gd name="connsiteY5" fmla="*/ 59782 h 87537"/>
                  <a:gd name="connsiteX6" fmla="*/ 254786 w 300048"/>
                  <a:gd name="connsiteY6" fmla="*/ 54616 h 87537"/>
                  <a:gd name="connsiteX7" fmla="*/ 241501 w 300048"/>
                  <a:gd name="connsiteY7" fmla="*/ 60520 h 87537"/>
                  <a:gd name="connsiteX8" fmla="*/ 241501 w 300048"/>
                  <a:gd name="connsiteY8" fmla="*/ 60520 h 87537"/>
                  <a:gd name="connsiteX9" fmla="*/ 227478 w 300048"/>
                  <a:gd name="connsiteY9" fmla="*/ 63473 h 87537"/>
                  <a:gd name="connsiteX10" fmla="*/ 239287 w 300048"/>
                  <a:gd name="connsiteY10" fmla="*/ 59044 h 87537"/>
                  <a:gd name="connsiteX11" fmla="*/ 67320 w 300048"/>
                  <a:gd name="connsiteY11" fmla="*/ 78234 h 87537"/>
                  <a:gd name="connsiteX12" fmla="*/ 67320 w 300048"/>
                  <a:gd name="connsiteY12" fmla="*/ 78234 h 87537"/>
                  <a:gd name="connsiteX13" fmla="*/ 73225 w 300048"/>
                  <a:gd name="connsiteY13" fmla="*/ 64949 h 87537"/>
                  <a:gd name="connsiteX14" fmla="*/ 231169 w 300048"/>
                  <a:gd name="connsiteY14" fmla="*/ 50188 h 87537"/>
                  <a:gd name="connsiteX15" fmla="*/ 231169 w 300048"/>
                  <a:gd name="connsiteY15" fmla="*/ 50188 h 8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048" h="87537">
                    <a:moveTo>
                      <a:pt x="290213" y="0"/>
                    </a:moveTo>
                    <a:cubicBezTo>
                      <a:pt x="255524" y="78972"/>
                      <a:pt x="143340" y="61259"/>
                      <a:pt x="71011" y="64949"/>
                    </a:cubicBezTo>
                    <a:lnTo>
                      <a:pt x="72487" y="64949"/>
                    </a:lnTo>
                    <a:cubicBezTo>
                      <a:pt x="51083" y="72329"/>
                      <a:pt x="-38960" y="33212"/>
                      <a:pt x="19347" y="75281"/>
                    </a:cubicBezTo>
                    <a:cubicBezTo>
                      <a:pt x="66582" y="104066"/>
                      <a:pt x="356638" y="83400"/>
                      <a:pt x="290213" y="0"/>
                    </a:cubicBezTo>
                    <a:close/>
                    <a:moveTo>
                      <a:pt x="239287" y="59782"/>
                    </a:moveTo>
                    <a:lnTo>
                      <a:pt x="254786" y="54616"/>
                    </a:lnTo>
                    <a:lnTo>
                      <a:pt x="241501" y="60520"/>
                    </a:lnTo>
                    <a:lnTo>
                      <a:pt x="241501" y="60520"/>
                    </a:lnTo>
                    <a:lnTo>
                      <a:pt x="227478" y="63473"/>
                    </a:lnTo>
                    <a:lnTo>
                      <a:pt x="239287" y="59044"/>
                    </a:lnTo>
                    <a:close/>
                    <a:moveTo>
                      <a:pt x="67320" y="78234"/>
                    </a:moveTo>
                    <a:lnTo>
                      <a:pt x="67320" y="78234"/>
                    </a:lnTo>
                    <a:close/>
                    <a:moveTo>
                      <a:pt x="73225" y="64949"/>
                    </a:moveTo>
                    <a:lnTo>
                      <a:pt x="231169" y="50188"/>
                    </a:lnTo>
                    <a:lnTo>
                      <a:pt x="231169" y="50188"/>
                    </a:lnTo>
                    <a:close/>
                  </a:path>
                </a:pathLst>
              </a:custGeom>
              <a:solidFill>
                <a:srgbClr val="FFFFFF"/>
              </a:solidFill>
              <a:ln w="7372" cap="flat">
                <a:noFill/>
                <a:prstDash val="solid"/>
                <a:miter/>
              </a:ln>
            </p:spPr>
            <p:txBody>
              <a:bodyPr rtlCol="0" anchor="ctr"/>
              <a:lstStyle/>
              <a:p>
                <a:endParaRPr lang="de-DE"/>
              </a:p>
            </p:txBody>
          </p:sp>
          <p:sp>
            <p:nvSpPr>
              <p:cNvPr id="129" name="Freihandform: Form 128">
                <a:extLst>
                  <a:ext uri="{FF2B5EF4-FFF2-40B4-BE49-F238E27FC236}">
                    <a16:creationId xmlns:a16="http://schemas.microsoft.com/office/drawing/2014/main" id="{D1A03B2E-03F1-79D5-995B-27DEE6128AF9}"/>
                  </a:ext>
                </a:extLst>
              </p:cNvPr>
              <p:cNvSpPr/>
              <p:nvPr/>
            </p:nvSpPr>
            <p:spPr>
              <a:xfrm>
                <a:off x="6621633" y="5103492"/>
                <a:ext cx="148407" cy="369975"/>
              </a:xfrm>
              <a:custGeom>
                <a:avLst/>
                <a:gdLst>
                  <a:gd name="connsiteX0" fmla="*/ 130240 w 148407"/>
                  <a:gd name="connsiteY0" fmla="*/ 0 h 369975"/>
                  <a:gd name="connsiteX1" fmla="*/ 127287 w 148407"/>
                  <a:gd name="connsiteY1" fmla="*/ 2952 h 369975"/>
                  <a:gd name="connsiteX2" fmla="*/ 127287 w 148407"/>
                  <a:gd name="connsiteY2" fmla="*/ 2952 h 369975"/>
                  <a:gd name="connsiteX3" fmla="*/ 88908 w 148407"/>
                  <a:gd name="connsiteY3" fmla="*/ 362385 h 369975"/>
                  <a:gd name="connsiteX4" fmla="*/ 88908 w 148407"/>
                  <a:gd name="connsiteY4" fmla="*/ 362385 h 369975"/>
                  <a:gd name="connsiteX5" fmla="*/ 51268 w 148407"/>
                  <a:gd name="connsiteY5" fmla="*/ 131374 h 369975"/>
                  <a:gd name="connsiteX6" fmla="*/ 12889 w 148407"/>
                  <a:gd name="connsiteY6" fmla="*/ 166062 h 369975"/>
                  <a:gd name="connsiteX7" fmla="*/ 40935 w 148407"/>
                  <a:gd name="connsiteY7" fmla="*/ 55354 h 369975"/>
                  <a:gd name="connsiteX8" fmla="*/ 1818 w 148407"/>
                  <a:gd name="connsiteY8" fmla="*/ 200751 h 369975"/>
                  <a:gd name="connsiteX9" fmla="*/ 71933 w 148407"/>
                  <a:gd name="connsiteY9" fmla="*/ 103328 h 369975"/>
                  <a:gd name="connsiteX10" fmla="*/ 91861 w 148407"/>
                  <a:gd name="connsiteY10" fmla="*/ 278247 h 369975"/>
                  <a:gd name="connsiteX11" fmla="*/ 91861 w 148407"/>
                  <a:gd name="connsiteY11" fmla="*/ 278247 h 369975"/>
                  <a:gd name="connsiteX12" fmla="*/ 129501 w 148407"/>
                  <a:gd name="connsiteY12" fmla="*/ 0 h 369975"/>
                  <a:gd name="connsiteX13" fmla="*/ 37245 w 148407"/>
                  <a:gd name="connsiteY13" fmla="*/ 68639 h 369975"/>
                  <a:gd name="connsiteX14" fmla="*/ 37245 w 148407"/>
                  <a:gd name="connsiteY14" fmla="*/ 68639 h 369975"/>
                  <a:gd name="connsiteX15" fmla="*/ 13627 w 148407"/>
                  <a:gd name="connsiteY15" fmla="*/ 201489 h 369975"/>
                  <a:gd name="connsiteX16" fmla="*/ 13627 w 148407"/>
                  <a:gd name="connsiteY16" fmla="*/ 201489 h 3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8407" h="369975">
                    <a:moveTo>
                      <a:pt x="130240" y="0"/>
                    </a:moveTo>
                    <a:cubicBezTo>
                      <a:pt x="128926" y="590"/>
                      <a:pt x="127878" y="1638"/>
                      <a:pt x="127287" y="2952"/>
                    </a:cubicBezTo>
                    <a:lnTo>
                      <a:pt x="127287" y="2952"/>
                    </a:lnTo>
                    <a:cubicBezTo>
                      <a:pt x="139834" y="123255"/>
                      <a:pt x="140572" y="250201"/>
                      <a:pt x="88908" y="362385"/>
                    </a:cubicBezTo>
                    <a:lnTo>
                      <a:pt x="88908" y="362385"/>
                    </a:lnTo>
                    <a:cubicBezTo>
                      <a:pt x="111050" y="329911"/>
                      <a:pt x="102932" y="-26570"/>
                      <a:pt x="51268" y="131374"/>
                    </a:cubicBezTo>
                    <a:cubicBezTo>
                      <a:pt x="43887" y="158682"/>
                      <a:pt x="-1134" y="245034"/>
                      <a:pt x="12889" y="166062"/>
                    </a:cubicBezTo>
                    <a:cubicBezTo>
                      <a:pt x="29864" y="140231"/>
                      <a:pt x="80052" y="-65687"/>
                      <a:pt x="40935" y="55354"/>
                    </a:cubicBezTo>
                    <a:cubicBezTo>
                      <a:pt x="33554" y="104066"/>
                      <a:pt x="-9253" y="151301"/>
                      <a:pt x="1818" y="200751"/>
                    </a:cubicBezTo>
                    <a:cubicBezTo>
                      <a:pt x="39459" y="235440"/>
                      <a:pt x="57172" y="128422"/>
                      <a:pt x="71933" y="103328"/>
                    </a:cubicBezTo>
                    <a:cubicBezTo>
                      <a:pt x="91123" y="159420"/>
                      <a:pt x="91861" y="219940"/>
                      <a:pt x="91861" y="278247"/>
                    </a:cubicBezTo>
                    <a:lnTo>
                      <a:pt x="91861" y="278247"/>
                    </a:lnTo>
                    <a:cubicBezTo>
                      <a:pt x="52006" y="572731"/>
                      <a:pt x="198879" y="70115"/>
                      <a:pt x="129501" y="0"/>
                    </a:cubicBezTo>
                    <a:close/>
                    <a:moveTo>
                      <a:pt x="37245" y="68639"/>
                    </a:moveTo>
                    <a:lnTo>
                      <a:pt x="37245" y="68639"/>
                    </a:lnTo>
                    <a:close/>
                    <a:moveTo>
                      <a:pt x="13627" y="201489"/>
                    </a:moveTo>
                    <a:lnTo>
                      <a:pt x="13627" y="201489"/>
                    </a:lnTo>
                    <a:close/>
                  </a:path>
                </a:pathLst>
              </a:custGeom>
              <a:solidFill>
                <a:srgbClr val="000000"/>
              </a:solidFill>
              <a:ln w="7372" cap="flat">
                <a:noFill/>
                <a:prstDash val="solid"/>
                <a:miter/>
              </a:ln>
            </p:spPr>
            <p:txBody>
              <a:bodyPr rtlCol="0" anchor="ctr"/>
              <a:lstStyle/>
              <a:p>
                <a:endParaRPr lang="de-DE"/>
              </a:p>
            </p:txBody>
          </p:sp>
          <p:sp>
            <p:nvSpPr>
              <p:cNvPr id="130" name="Freihandform: Form 129">
                <a:extLst>
                  <a:ext uri="{FF2B5EF4-FFF2-40B4-BE49-F238E27FC236}">
                    <a16:creationId xmlns:a16="http://schemas.microsoft.com/office/drawing/2014/main" id="{5BA0F5BC-EDB8-BEFF-82EE-90BF2A8EA34F}"/>
                  </a:ext>
                </a:extLst>
              </p:cNvPr>
              <p:cNvSpPr/>
              <p:nvPr/>
            </p:nvSpPr>
            <p:spPr>
              <a:xfrm>
                <a:off x="6679222" y="5312796"/>
                <a:ext cx="40914" cy="140074"/>
              </a:xfrm>
              <a:custGeom>
                <a:avLst/>
                <a:gdLst>
                  <a:gd name="connsiteX0" fmla="*/ 30582 w 40914"/>
                  <a:gd name="connsiteY0" fmla="*/ 304 h 140074"/>
                  <a:gd name="connsiteX1" fmla="*/ 23939 w 40914"/>
                  <a:gd name="connsiteY1" fmla="*/ 78538 h 140074"/>
                  <a:gd name="connsiteX2" fmla="*/ 32796 w 40914"/>
                  <a:gd name="connsiteY2" fmla="*/ 108798 h 140074"/>
                  <a:gd name="connsiteX3" fmla="*/ 16558 w 40914"/>
                  <a:gd name="connsiteY3" fmla="*/ 134630 h 140074"/>
                  <a:gd name="connsiteX4" fmla="*/ 40914 w 40914"/>
                  <a:gd name="connsiteY4" fmla="*/ 49754 h 140074"/>
                  <a:gd name="connsiteX5" fmla="*/ 40914 w 40914"/>
                  <a:gd name="connsiteY5" fmla="*/ 49754 h 140074"/>
                  <a:gd name="connsiteX6" fmla="*/ 5488 w 40914"/>
                  <a:gd name="connsiteY6" fmla="*/ 88871 h 140074"/>
                  <a:gd name="connsiteX7" fmla="*/ 5488 w 40914"/>
                  <a:gd name="connsiteY7" fmla="*/ 88871 h 140074"/>
                  <a:gd name="connsiteX8" fmla="*/ 30582 w 40914"/>
                  <a:gd name="connsiteY8" fmla="*/ 304 h 140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14" h="140074">
                    <a:moveTo>
                      <a:pt x="30582" y="304"/>
                    </a:moveTo>
                    <a:cubicBezTo>
                      <a:pt x="29106" y="20232"/>
                      <a:pt x="-32891" y="134630"/>
                      <a:pt x="23939" y="78538"/>
                    </a:cubicBezTo>
                    <a:cubicBezTo>
                      <a:pt x="1060" y="109536"/>
                      <a:pt x="9916" y="181128"/>
                      <a:pt x="32796" y="108798"/>
                    </a:cubicBezTo>
                    <a:cubicBezTo>
                      <a:pt x="29106" y="90347"/>
                      <a:pt x="20987" y="129464"/>
                      <a:pt x="16558" y="134630"/>
                    </a:cubicBezTo>
                    <a:cubicBezTo>
                      <a:pt x="12130" y="105108"/>
                      <a:pt x="35748" y="78538"/>
                      <a:pt x="40914" y="49754"/>
                    </a:cubicBezTo>
                    <a:lnTo>
                      <a:pt x="40914" y="49754"/>
                    </a:lnTo>
                    <a:cubicBezTo>
                      <a:pt x="40176" y="19493"/>
                      <a:pt x="18773" y="90347"/>
                      <a:pt x="5488" y="88871"/>
                    </a:cubicBezTo>
                    <a:lnTo>
                      <a:pt x="5488" y="88871"/>
                    </a:lnTo>
                    <a:cubicBezTo>
                      <a:pt x="321" y="76324"/>
                      <a:pt x="54937" y="-5600"/>
                      <a:pt x="30582" y="304"/>
                    </a:cubicBezTo>
                    <a:close/>
                  </a:path>
                </a:pathLst>
              </a:custGeom>
              <a:solidFill>
                <a:srgbClr val="000000"/>
              </a:solidFill>
              <a:ln w="7372" cap="flat">
                <a:noFill/>
                <a:prstDash val="solid"/>
                <a:miter/>
              </a:ln>
            </p:spPr>
            <p:txBody>
              <a:bodyPr rtlCol="0" anchor="ctr"/>
              <a:lstStyle/>
              <a:p>
                <a:endParaRPr lang="de-DE"/>
              </a:p>
            </p:txBody>
          </p:sp>
          <p:sp>
            <p:nvSpPr>
              <p:cNvPr id="131" name="Freihandform: Form 130">
                <a:extLst>
                  <a:ext uri="{FF2B5EF4-FFF2-40B4-BE49-F238E27FC236}">
                    <a16:creationId xmlns:a16="http://schemas.microsoft.com/office/drawing/2014/main" id="{664F447A-FB3B-9CC5-0143-456D54BC5BE9}"/>
                  </a:ext>
                </a:extLst>
              </p:cNvPr>
              <p:cNvSpPr/>
              <p:nvPr/>
            </p:nvSpPr>
            <p:spPr>
              <a:xfrm>
                <a:off x="6630852" y="5105706"/>
                <a:ext cx="124273" cy="360171"/>
              </a:xfrm>
              <a:custGeom>
                <a:avLst/>
                <a:gdLst>
                  <a:gd name="connsiteX0" fmla="*/ 118068 w 124273"/>
                  <a:gd name="connsiteY0" fmla="*/ 738 h 360171"/>
                  <a:gd name="connsiteX1" fmla="*/ 32454 w 124273"/>
                  <a:gd name="connsiteY1" fmla="*/ 80448 h 360171"/>
                  <a:gd name="connsiteX2" fmla="*/ 5884 w 124273"/>
                  <a:gd name="connsiteY2" fmla="*/ 198537 h 360171"/>
                  <a:gd name="connsiteX3" fmla="*/ 67881 w 124273"/>
                  <a:gd name="connsiteY3" fmla="*/ 84138 h 360171"/>
                  <a:gd name="connsiteX4" fmla="*/ 78951 w 124273"/>
                  <a:gd name="connsiteY4" fmla="*/ 360171 h 360171"/>
                  <a:gd name="connsiteX5" fmla="*/ 117330 w 124273"/>
                  <a:gd name="connsiteY5" fmla="*/ 0 h 360171"/>
                  <a:gd name="connsiteX6" fmla="*/ 118068 w 124273"/>
                  <a:gd name="connsiteY6" fmla="*/ 0 h 36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273" h="360171">
                    <a:moveTo>
                      <a:pt x="118068" y="738"/>
                    </a:moveTo>
                    <a:cubicBezTo>
                      <a:pt x="27287" y="24356"/>
                      <a:pt x="58286" y="-6642"/>
                      <a:pt x="32454" y="80448"/>
                    </a:cubicBezTo>
                    <a:cubicBezTo>
                      <a:pt x="28025" y="110708"/>
                      <a:pt x="-15520" y="175657"/>
                      <a:pt x="5884" y="198537"/>
                    </a:cubicBezTo>
                    <a:cubicBezTo>
                      <a:pt x="31716" y="184514"/>
                      <a:pt x="47215" y="75282"/>
                      <a:pt x="67881" y="84138"/>
                    </a:cubicBezTo>
                    <a:cubicBezTo>
                      <a:pt x="101831" y="170491"/>
                      <a:pt x="96665" y="270128"/>
                      <a:pt x="78951" y="360171"/>
                    </a:cubicBezTo>
                    <a:cubicBezTo>
                      <a:pt x="129877" y="247249"/>
                      <a:pt x="129877" y="121041"/>
                      <a:pt x="117330" y="0"/>
                    </a:cubicBezTo>
                    <a:lnTo>
                      <a:pt x="118068" y="0"/>
                    </a:lnTo>
                    <a:close/>
                  </a:path>
                </a:pathLst>
              </a:custGeom>
              <a:solidFill>
                <a:srgbClr val="F8C59A"/>
              </a:solidFill>
              <a:ln w="7372" cap="flat">
                <a:noFill/>
                <a:prstDash val="solid"/>
                <a:miter/>
              </a:ln>
            </p:spPr>
            <p:txBody>
              <a:bodyPr rtlCol="0" anchor="ctr"/>
              <a:lstStyle/>
              <a:p>
                <a:endParaRPr lang="de-DE"/>
              </a:p>
            </p:txBody>
          </p:sp>
          <p:sp>
            <p:nvSpPr>
              <p:cNvPr id="132" name="Freihandform: Form 131">
                <a:extLst>
                  <a:ext uri="{FF2B5EF4-FFF2-40B4-BE49-F238E27FC236}">
                    <a16:creationId xmlns:a16="http://schemas.microsoft.com/office/drawing/2014/main" id="{7977E925-DE60-EAC4-4B44-C1B4EBD7B66E}"/>
                  </a:ext>
                </a:extLst>
              </p:cNvPr>
              <p:cNvSpPr/>
              <p:nvPr/>
            </p:nvSpPr>
            <p:spPr>
              <a:xfrm>
                <a:off x="6684731" y="5328599"/>
                <a:ext cx="29730" cy="69981"/>
              </a:xfrm>
              <a:custGeom>
                <a:avLst/>
                <a:gdLst>
                  <a:gd name="connsiteX0" fmla="*/ 28024 w 29730"/>
                  <a:gd name="connsiteY0" fmla="*/ 0 h 69981"/>
                  <a:gd name="connsiteX1" fmla="*/ 11049 w 29730"/>
                  <a:gd name="connsiteY1" fmla="*/ 63473 h 69981"/>
                  <a:gd name="connsiteX2" fmla="*/ 28024 w 29730"/>
                  <a:gd name="connsiteY2" fmla="*/ 0 h 69981"/>
                </a:gdLst>
                <a:ahLst/>
                <a:cxnLst>
                  <a:cxn ang="0">
                    <a:pos x="connsiteX0" y="connsiteY0"/>
                  </a:cxn>
                  <a:cxn ang="0">
                    <a:pos x="connsiteX1" y="connsiteY1"/>
                  </a:cxn>
                  <a:cxn ang="0">
                    <a:pos x="connsiteX2" y="connsiteY2"/>
                  </a:cxn>
                </a:cxnLst>
                <a:rect l="l" t="t" r="r" b="b"/>
                <a:pathLst>
                  <a:path w="29730" h="69981">
                    <a:moveTo>
                      <a:pt x="28024" y="0"/>
                    </a:moveTo>
                    <a:cubicBezTo>
                      <a:pt x="28024" y="13285"/>
                      <a:pt x="-21425" y="92995"/>
                      <a:pt x="11049" y="63473"/>
                    </a:cubicBezTo>
                    <a:cubicBezTo>
                      <a:pt x="23596" y="44283"/>
                      <a:pt x="33929" y="23618"/>
                      <a:pt x="28024" y="0"/>
                    </a:cubicBezTo>
                    <a:close/>
                  </a:path>
                </a:pathLst>
              </a:custGeom>
              <a:solidFill>
                <a:srgbClr val="F8C59A"/>
              </a:solidFill>
              <a:ln w="7372" cap="flat">
                <a:noFill/>
                <a:prstDash val="solid"/>
                <a:miter/>
              </a:ln>
            </p:spPr>
            <p:txBody>
              <a:bodyPr rtlCol="0" anchor="ctr"/>
              <a:lstStyle/>
              <a:p>
                <a:endParaRPr lang="de-DE"/>
              </a:p>
            </p:txBody>
          </p:sp>
          <p:sp>
            <p:nvSpPr>
              <p:cNvPr id="133" name="Freihandform: Form 132">
                <a:extLst>
                  <a:ext uri="{FF2B5EF4-FFF2-40B4-BE49-F238E27FC236}">
                    <a16:creationId xmlns:a16="http://schemas.microsoft.com/office/drawing/2014/main" id="{41F6B92C-839E-0043-B92D-EF67E67B3D48}"/>
                  </a:ext>
                </a:extLst>
              </p:cNvPr>
              <p:cNvSpPr/>
              <p:nvPr/>
            </p:nvSpPr>
            <p:spPr>
              <a:xfrm>
                <a:off x="6694139" y="5381739"/>
                <a:ext cx="19354" cy="65687"/>
              </a:xfrm>
              <a:custGeom>
                <a:avLst/>
                <a:gdLst>
                  <a:gd name="connsiteX0" fmla="*/ 19355 w 19354"/>
                  <a:gd name="connsiteY0" fmla="*/ 0 h 65687"/>
                  <a:gd name="connsiteX1" fmla="*/ 903 w 19354"/>
                  <a:gd name="connsiteY1" fmla="*/ 65687 h 65687"/>
                  <a:gd name="connsiteX2" fmla="*/ 19355 w 19354"/>
                  <a:gd name="connsiteY2" fmla="*/ 0 h 65687"/>
                </a:gdLst>
                <a:ahLst/>
                <a:cxnLst>
                  <a:cxn ang="0">
                    <a:pos x="connsiteX0" y="connsiteY0"/>
                  </a:cxn>
                  <a:cxn ang="0">
                    <a:pos x="connsiteX1" y="connsiteY1"/>
                  </a:cxn>
                  <a:cxn ang="0">
                    <a:pos x="connsiteX2" y="connsiteY2"/>
                  </a:cxn>
                </a:cxnLst>
                <a:rect l="l" t="t" r="r" b="b"/>
                <a:pathLst>
                  <a:path w="19354" h="65687">
                    <a:moveTo>
                      <a:pt x="19355" y="0"/>
                    </a:moveTo>
                    <a:cubicBezTo>
                      <a:pt x="14188" y="21404"/>
                      <a:pt x="-4263" y="42807"/>
                      <a:pt x="903" y="65687"/>
                    </a:cubicBezTo>
                    <a:cubicBezTo>
                      <a:pt x="11723" y="45383"/>
                      <a:pt x="18019" y="22968"/>
                      <a:pt x="19355" y="0"/>
                    </a:cubicBezTo>
                    <a:close/>
                  </a:path>
                </a:pathLst>
              </a:custGeom>
              <a:solidFill>
                <a:srgbClr val="F8C59A"/>
              </a:solidFill>
              <a:ln w="7372" cap="flat">
                <a:noFill/>
                <a:prstDash val="solid"/>
                <a:miter/>
              </a:ln>
            </p:spPr>
            <p:txBody>
              <a:bodyPr rtlCol="0" anchor="ctr"/>
              <a:lstStyle/>
              <a:p>
                <a:endParaRPr lang="de-DE"/>
              </a:p>
            </p:txBody>
          </p:sp>
          <p:sp>
            <p:nvSpPr>
              <p:cNvPr id="134" name="Freihandform: Form 133">
                <a:extLst>
                  <a:ext uri="{FF2B5EF4-FFF2-40B4-BE49-F238E27FC236}">
                    <a16:creationId xmlns:a16="http://schemas.microsoft.com/office/drawing/2014/main" id="{148D288C-37E5-EF68-A0FC-A00BD6EAC279}"/>
                  </a:ext>
                </a:extLst>
              </p:cNvPr>
              <p:cNvSpPr/>
              <p:nvPr/>
            </p:nvSpPr>
            <p:spPr>
              <a:xfrm>
                <a:off x="6703161" y="5109396"/>
                <a:ext cx="57359" cy="356365"/>
              </a:xfrm>
              <a:custGeom>
                <a:avLst/>
                <a:gdLst>
                  <a:gd name="connsiteX0" fmla="*/ 34689 w 57359"/>
                  <a:gd name="connsiteY0" fmla="*/ 0 h 356365"/>
                  <a:gd name="connsiteX1" fmla="*/ 0 w 57359"/>
                  <a:gd name="connsiteY1" fmla="*/ 355743 h 356365"/>
                  <a:gd name="connsiteX2" fmla="*/ 34689 w 57359"/>
                  <a:gd name="connsiteY2" fmla="*/ 738 h 356365"/>
                </a:gdLst>
                <a:ahLst/>
                <a:cxnLst>
                  <a:cxn ang="0">
                    <a:pos x="connsiteX0" y="connsiteY0"/>
                  </a:cxn>
                  <a:cxn ang="0">
                    <a:pos x="connsiteX1" y="connsiteY1"/>
                  </a:cxn>
                  <a:cxn ang="0">
                    <a:pos x="connsiteX2" y="connsiteY2"/>
                  </a:cxn>
                </a:cxnLst>
                <a:rect l="l" t="t" r="r" b="b"/>
                <a:pathLst>
                  <a:path w="57359" h="356365">
                    <a:moveTo>
                      <a:pt x="34689" y="0"/>
                    </a:moveTo>
                    <a:cubicBezTo>
                      <a:pt x="28046" y="111446"/>
                      <a:pt x="27308" y="241344"/>
                      <a:pt x="0" y="355743"/>
                    </a:cubicBezTo>
                    <a:cubicBezTo>
                      <a:pt x="43545" y="373456"/>
                      <a:pt x="84138" y="7381"/>
                      <a:pt x="34689" y="738"/>
                    </a:cubicBezTo>
                    <a:close/>
                  </a:path>
                </a:pathLst>
              </a:custGeom>
              <a:solidFill>
                <a:srgbClr val="000000">
                  <a:alpha val="20000"/>
                </a:srgbClr>
              </a:solidFill>
              <a:ln w="7372" cap="flat">
                <a:noFill/>
                <a:prstDash val="solid"/>
                <a:miter/>
              </a:ln>
            </p:spPr>
            <p:txBody>
              <a:bodyPr rtlCol="0" anchor="ctr"/>
              <a:lstStyle/>
              <a:p>
                <a:endParaRPr lang="de-DE"/>
              </a:p>
            </p:txBody>
          </p:sp>
          <p:sp>
            <p:nvSpPr>
              <p:cNvPr id="135" name="Freihandform: Form 134">
                <a:extLst>
                  <a:ext uri="{FF2B5EF4-FFF2-40B4-BE49-F238E27FC236}">
                    <a16:creationId xmlns:a16="http://schemas.microsoft.com/office/drawing/2014/main" id="{30380356-DC0F-8C85-0E34-F7A88BCF87D9}"/>
                  </a:ext>
                </a:extLst>
              </p:cNvPr>
              <p:cNvSpPr/>
              <p:nvPr/>
            </p:nvSpPr>
            <p:spPr>
              <a:xfrm>
                <a:off x="6628617" y="5121943"/>
                <a:ext cx="59337" cy="169014"/>
              </a:xfrm>
              <a:custGeom>
                <a:avLst/>
                <a:gdLst>
                  <a:gd name="connsiteX0" fmla="*/ 53878 w 59337"/>
                  <a:gd name="connsiteY0" fmla="*/ 0 h 169014"/>
                  <a:gd name="connsiteX1" fmla="*/ 0 w 59337"/>
                  <a:gd name="connsiteY1" fmla="*/ 169015 h 169014"/>
                  <a:gd name="connsiteX2" fmla="*/ 53878 w 59337"/>
                  <a:gd name="connsiteY2" fmla="*/ 0 h 169014"/>
                </a:gdLst>
                <a:ahLst/>
                <a:cxnLst>
                  <a:cxn ang="0">
                    <a:pos x="connsiteX0" y="connsiteY0"/>
                  </a:cxn>
                  <a:cxn ang="0">
                    <a:pos x="connsiteX1" y="connsiteY1"/>
                  </a:cxn>
                  <a:cxn ang="0">
                    <a:pos x="connsiteX2" y="connsiteY2"/>
                  </a:cxn>
                </a:cxnLst>
                <a:rect l="l" t="t" r="r" b="b"/>
                <a:pathLst>
                  <a:path w="59337" h="169014">
                    <a:moveTo>
                      <a:pt x="53878" y="0"/>
                    </a:moveTo>
                    <a:cubicBezTo>
                      <a:pt x="45021" y="58306"/>
                      <a:pt x="12547" y="114399"/>
                      <a:pt x="0" y="169015"/>
                    </a:cubicBezTo>
                    <a:cubicBezTo>
                      <a:pt x="14023" y="149087"/>
                      <a:pt x="78234" y="1476"/>
                      <a:pt x="53878" y="0"/>
                    </a:cubicBezTo>
                    <a:close/>
                  </a:path>
                </a:pathLst>
              </a:custGeom>
              <a:solidFill>
                <a:srgbClr val="000000">
                  <a:alpha val="20000"/>
                </a:srgbClr>
              </a:solidFill>
              <a:ln w="7372" cap="flat">
                <a:noFill/>
                <a:prstDash val="solid"/>
                <a:miter/>
              </a:ln>
            </p:spPr>
            <p:txBody>
              <a:bodyPr rtlCol="0" anchor="ctr"/>
              <a:lstStyle/>
              <a:p>
                <a:endParaRPr lang="de-DE"/>
              </a:p>
            </p:txBody>
          </p:sp>
          <p:sp>
            <p:nvSpPr>
              <p:cNvPr id="136" name="Freihandform: Form 135">
                <a:extLst>
                  <a:ext uri="{FF2B5EF4-FFF2-40B4-BE49-F238E27FC236}">
                    <a16:creationId xmlns:a16="http://schemas.microsoft.com/office/drawing/2014/main" id="{0C2E1E76-923D-8CDF-B34C-E92F1B82B73A}"/>
                  </a:ext>
                </a:extLst>
              </p:cNvPr>
              <p:cNvSpPr/>
              <p:nvPr/>
            </p:nvSpPr>
            <p:spPr>
              <a:xfrm>
                <a:off x="6710768" y="5431927"/>
                <a:ext cx="15451" cy="29917"/>
              </a:xfrm>
              <a:custGeom>
                <a:avLst/>
                <a:gdLst>
                  <a:gd name="connsiteX0" fmla="*/ 12320 w 15451"/>
                  <a:gd name="connsiteY0" fmla="*/ 0 h 29917"/>
                  <a:gd name="connsiteX1" fmla="*/ 14534 w 15451"/>
                  <a:gd name="connsiteY1" fmla="*/ 3690 h 29917"/>
                  <a:gd name="connsiteX2" fmla="*/ 12320 w 15451"/>
                  <a:gd name="connsiteY2" fmla="*/ 0 h 29917"/>
                </a:gdLst>
                <a:ahLst/>
                <a:cxnLst>
                  <a:cxn ang="0">
                    <a:pos x="connsiteX0" y="connsiteY0"/>
                  </a:cxn>
                  <a:cxn ang="0">
                    <a:pos x="connsiteX1" y="connsiteY1"/>
                  </a:cxn>
                  <a:cxn ang="0">
                    <a:pos x="connsiteX2" y="connsiteY2"/>
                  </a:cxn>
                </a:cxnLst>
                <a:rect l="l" t="t" r="r" b="b"/>
                <a:pathLst>
                  <a:path w="15451" h="29917">
                    <a:moveTo>
                      <a:pt x="12320" y="0"/>
                    </a:moveTo>
                    <a:cubicBezTo>
                      <a:pt x="-6869" y="23618"/>
                      <a:pt x="-1703" y="51664"/>
                      <a:pt x="14534" y="3690"/>
                    </a:cubicBezTo>
                    <a:cubicBezTo>
                      <a:pt x="16749" y="2214"/>
                      <a:pt x="14534" y="0"/>
                      <a:pt x="12320" y="0"/>
                    </a:cubicBezTo>
                    <a:close/>
                  </a:path>
                </a:pathLst>
              </a:custGeom>
              <a:solidFill>
                <a:srgbClr val="AF2A00"/>
              </a:solidFill>
              <a:ln w="7372" cap="flat">
                <a:noFill/>
                <a:prstDash val="solid"/>
                <a:miter/>
              </a:ln>
            </p:spPr>
            <p:txBody>
              <a:bodyPr rtlCol="0" anchor="ctr"/>
              <a:lstStyle/>
              <a:p>
                <a:endParaRPr lang="de-DE"/>
              </a:p>
            </p:txBody>
          </p:sp>
          <p:sp>
            <p:nvSpPr>
              <p:cNvPr id="137" name="Freihandform: Form 136">
                <a:extLst>
                  <a:ext uri="{FF2B5EF4-FFF2-40B4-BE49-F238E27FC236}">
                    <a16:creationId xmlns:a16="http://schemas.microsoft.com/office/drawing/2014/main" id="{179CBB1A-72FB-8A95-F6E8-88F3E95F3D79}"/>
                  </a:ext>
                </a:extLst>
              </p:cNvPr>
              <p:cNvSpPr/>
              <p:nvPr/>
            </p:nvSpPr>
            <p:spPr>
              <a:xfrm>
                <a:off x="6636681" y="5279887"/>
                <a:ext cx="14389" cy="23442"/>
              </a:xfrm>
              <a:custGeom>
                <a:avLst/>
                <a:gdLst>
                  <a:gd name="connsiteX0" fmla="*/ 11864 w 14389"/>
                  <a:gd name="connsiteY0" fmla="*/ 0 h 23442"/>
                  <a:gd name="connsiteX1" fmla="*/ 3007 w 14389"/>
                  <a:gd name="connsiteY1" fmla="*/ 22142 h 23442"/>
                  <a:gd name="connsiteX2" fmla="*/ 7435 w 14389"/>
                  <a:gd name="connsiteY2" fmla="*/ 16237 h 23442"/>
                  <a:gd name="connsiteX3" fmla="*/ 11864 w 14389"/>
                  <a:gd name="connsiteY3" fmla="*/ 0 h 23442"/>
                </a:gdLst>
                <a:ahLst/>
                <a:cxnLst>
                  <a:cxn ang="0">
                    <a:pos x="connsiteX0" y="connsiteY0"/>
                  </a:cxn>
                  <a:cxn ang="0">
                    <a:pos x="connsiteX1" y="connsiteY1"/>
                  </a:cxn>
                  <a:cxn ang="0">
                    <a:pos x="connsiteX2" y="connsiteY2"/>
                  </a:cxn>
                  <a:cxn ang="0">
                    <a:pos x="connsiteX3" y="connsiteY3"/>
                  </a:cxn>
                </a:cxnLst>
                <a:rect l="l" t="t" r="r" b="b"/>
                <a:pathLst>
                  <a:path w="14389" h="23442">
                    <a:moveTo>
                      <a:pt x="11864" y="0"/>
                    </a:moveTo>
                    <a:cubicBezTo>
                      <a:pt x="9650" y="2952"/>
                      <a:pt x="-6588" y="28784"/>
                      <a:pt x="3007" y="22142"/>
                    </a:cubicBezTo>
                    <a:cubicBezTo>
                      <a:pt x="6698" y="26570"/>
                      <a:pt x="6698" y="18451"/>
                      <a:pt x="7435" y="16237"/>
                    </a:cubicBezTo>
                    <a:cubicBezTo>
                      <a:pt x="8174" y="14023"/>
                      <a:pt x="19244" y="0"/>
                      <a:pt x="11864" y="0"/>
                    </a:cubicBezTo>
                    <a:close/>
                  </a:path>
                </a:pathLst>
              </a:custGeom>
              <a:solidFill>
                <a:srgbClr val="AF2A00"/>
              </a:solidFill>
              <a:ln w="7372" cap="flat">
                <a:noFill/>
                <a:prstDash val="solid"/>
                <a:miter/>
              </a:ln>
            </p:spPr>
            <p:txBody>
              <a:bodyPr rtlCol="0" anchor="ctr"/>
              <a:lstStyle/>
              <a:p>
                <a:endParaRPr lang="de-DE"/>
              </a:p>
            </p:txBody>
          </p:sp>
          <p:sp>
            <p:nvSpPr>
              <p:cNvPr id="138" name="Freihandform: Form 137">
                <a:extLst>
                  <a:ext uri="{FF2B5EF4-FFF2-40B4-BE49-F238E27FC236}">
                    <a16:creationId xmlns:a16="http://schemas.microsoft.com/office/drawing/2014/main" id="{F0279C5A-A78B-4E6E-D64F-4AA14BE135B7}"/>
                  </a:ext>
                </a:extLst>
              </p:cNvPr>
              <p:cNvSpPr/>
              <p:nvPr/>
            </p:nvSpPr>
            <p:spPr>
              <a:xfrm>
                <a:off x="5681453" y="5569885"/>
                <a:ext cx="334659" cy="913032"/>
              </a:xfrm>
              <a:custGeom>
                <a:avLst/>
                <a:gdLst>
                  <a:gd name="connsiteX0" fmla="*/ 310222 w 334659"/>
                  <a:gd name="connsiteY0" fmla="*/ 3010 h 913032"/>
                  <a:gd name="connsiteX1" fmla="*/ 138255 w 334659"/>
                  <a:gd name="connsiteY1" fmla="*/ 589765 h 913032"/>
                  <a:gd name="connsiteX2" fmla="*/ 138993 w 334659"/>
                  <a:gd name="connsiteY2" fmla="*/ 587550 h 913032"/>
                  <a:gd name="connsiteX3" fmla="*/ 138993 w 334659"/>
                  <a:gd name="connsiteY3" fmla="*/ 587550 h 913032"/>
                  <a:gd name="connsiteX4" fmla="*/ 138255 w 334659"/>
                  <a:gd name="connsiteY4" fmla="*/ 590502 h 913032"/>
                  <a:gd name="connsiteX5" fmla="*/ 138255 w 334659"/>
                  <a:gd name="connsiteY5" fmla="*/ 590502 h 913032"/>
                  <a:gd name="connsiteX6" fmla="*/ 17952 w 334659"/>
                  <a:gd name="connsiteY6" fmla="*/ 913033 h 913032"/>
                  <a:gd name="connsiteX7" fmla="*/ 155230 w 334659"/>
                  <a:gd name="connsiteY7" fmla="*/ 627405 h 913032"/>
                  <a:gd name="connsiteX8" fmla="*/ 330888 w 334659"/>
                  <a:gd name="connsiteY8" fmla="*/ 28842 h 913032"/>
                  <a:gd name="connsiteX9" fmla="*/ 330150 w 334659"/>
                  <a:gd name="connsiteY9" fmla="*/ 31056 h 913032"/>
                  <a:gd name="connsiteX10" fmla="*/ 334578 w 334659"/>
                  <a:gd name="connsiteY10" fmla="*/ 16295 h 913032"/>
                  <a:gd name="connsiteX11" fmla="*/ 334578 w 334659"/>
                  <a:gd name="connsiteY11" fmla="*/ 16295 h 913032"/>
                  <a:gd name="connsiteX12" fmla="*/ 321433 w 334659"/>
                  <a:gd name="connsiteY12" fmla="*/ 80 h 913032"/>
                  <a:gd name="connsiteX13" fmla="*/ 310960 w 334659"/>
                  <a:gd name="connsiteY13" fmla="*/ 3010 h 913032"/>
                  <a:gd name="connsiteX14" fmla="*/ 279224 w 334659"/>
                  <a:gd name="connsiteY14" fmla="*/ 112243 h 913032"/>
                  <a:gd name="connsiteX15" fmla="*/ 279224 w 334659"/>
                  <a:gd name="connsiteY15" fmla="*/ 112243 h 913032"/>
                  <a:gd name="connsiteX16" fmla="*/ 138993 w 334659"/>
                  <a:gd name="connsiteY16" fmla="*/ 589026 h 913032"/>
                  <a:gd name="connsiteX17" fmla="*/ 138255 w 334659"/>
                  <a:gd name="connsiteY17" fmla="*/ 589026 h 913032"/>
                  <a:gd name="connsiteX18" fmla="*/ 138993 w 334659"/>
                  <a:gd name="connsiteY18" fmla="*/ 587550 h 91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4659" h="913032">
                    <a:moveTo>
                      <a:pt x="310222" y="3010"/>
                    </a:moveTo>
                    <a:cubicBezTo>
                      <a:pt x="249702" y="194905"/>
                      <a:pt x="200990" y="396394"/>
                      <a:pt x="138255" y="589765"/>
                    </a:cubicBezTo>
                    <a:cubicBezTo>
                      <a:pt x="138794" y="589159"/>
                      <a:pt x="139060" y="588355"/>
                      <a:pt x="138993" y="587550"/>
                    </a:cubicBezTo>
                    <a:lnTo>
                      <a:pt x="138993" y="587550"/>
                    </a:lnTo>
                    <a:cubicBezTo>
                      <a:pt x="138993" y="588288"/>
                      <a:pt x="138255" y="589765"/>
                      <a:pt x="138255" y="590502"/>
                    </a:cubicBezTo>
                    <a:lnTo>
                      <a:pt x="138255" y="590502"/>
                    </a:lnTo>
                    <a:cubicBezTo>
                      <a:pt x="138993" y="672427"/>
                      <a:pt x="-59544" y="875392"/>
                      <a:pt x="17952" y="913033"/>
                    </a:cubicBezTo>
                    <a:cubicBezTo>
                      <a:pt x="6143" y="806753"/>
                      <a:pt x="130137" y="729995"/>
                      <a:pt x="155230" y="627405"/>
                    </a:cubicBezTo>
                    <a:cubicBezTo>
                      <a:pt x="226084" y="434035"/>
                      <a:pt x="276272" y="229593"/>
                      <a:pt x="330888" y="28842"/>
                    </a:cubicBezTo>
                    <a:cubicBezTo>
                      <a:pt x="330954" y="29654"/>
                      <a:pt x="330688" y="30451"/>
                      <a:pt x="330150" y="31056"/>
                    </a:cubicBezTo>
                    <a:cubicBezTo>
                      <a:pt x="331965" y="26244"/>
                      <a:pt x="333441" y="21314"/>
                      <a:pt x="334578" y="16295"/>
                    </a:cubicBezTo>
                    <a:lnTo>
                      <a:pt x="334578" y="16295"/>
                    </a:lnTo>
                    <a:cubicBezTo>
                      <a:pt x="335427" y="8184"/>
                      <a:pt x="329544" y="929"/>
                      <a:pt x="321433" y="80"/>
                    </a:cubicBezTo>
                    <a:cubicBezTo>
                      <a:pt x="317699" y="-311"/>
                      <a:pt x="313949" y="737"/>
                      <a:pt x="310960" y="3010"/>
                    </a:cubicBezTo>
                    <a:close/>
                    <a:moveTo>
                      <a:pt x="279224" y="112243"/>
                    </a:moveTo>
                    <a:lnTo>
                      <a:pt x="279224" y="112243"/>
                    </a:lnTo>
                    <a:close/>
                    <a:moveTo>
                      <a:pt x="138993" y="589026"/>
                    </a:moveTo>
                    <a:lnTo>
                      <a:pt x="138255" y="589026"/>
                    </a:lnTo>
                    <a:cubicBezTo>
                      <a:pt x="138255" y="589026"/>
                      <a:pt x="138993" y="586074"/>
                      <a:pt x="138993" y="587550"/>
                    </a:cubicBezTo>
                    <a:close/>
                  </a:path>
                </a:pathLst>
              </a:custGeom>
              <a:solidFill>
                <a:srgbClr val="000000">
                  <a:alpha val="20000"/>
                </a:srgbClr>
              </a:solidFill>
              <a:ln w="7372" cap="flat">
                <a:noFill/>
                <a:prstDash val="solid"/>
                <a:miter/>
              </a:ln>
            </p:spPr>
            <p:txBody>
              <a:bodyPr rtlCol="0" anchor="ctr"/>
              <a:lstStyle/>
              <a:p>
                <a:endParaRPr lang="de-DE"/>
              </a:p>
            </p:txBody>
          </p:sp>
          <p:sp>
            <p:nvSpPr>
              <p:cNvPr id="139" name="Freihandform: Form 138">
                <a:extLst>
                  <a:ext uri="{FF2B5EF4-FFF2-40B4-BE49-F238E27FC236}">
                    <a16:creationId xmlns:a16="http://schemas.microsoft.com/office/drawing/2014/main" id="{E9827D94-5473-51FE-C9C9-0681951A9F23}"/>
                  </a:ext>
                </a:extLst>
              </p:cNvPr>
              <p:cNvSpPr/>
              <p:nvPr/>
            </p:nvSpPr>
            <p:spPr>
              <a:xfrm>
                <a:off x="6522337" y="5509500"/>
                <a:ext cx="64487" cy="1024088"/>
              </a:xfrm>
              <a:custGeom>
                <a:avLst/>
                <a:gdLst>
                  <a:gd name="connsiteX0" fmla="*/ 0 w 64487"/>
                  <a:gd name="connsiteY0" fmla="*/ 1399 h 1024088"/>
                  <a:gd name="connsiteX1" fmla="*/ 6643 w 64487"/>
                  <a:gd name="connsiteY1" fmla="*/ 816212 h 1024088"/>
                  <a:gd name="connsiteX2" fmla="*/ 6643 w 64487"/>
                  <a:gd name="connsiteY2" fmla="*/ 812522 h 1024088"/>
                  <a:gd name="connsiteX3" fmla="*/ 28784 w 64487"/>
                  <a:gd name="connsiteY3" fmla="*/ 1019916 h 1024088"/>
                  <a:gd name="connsiteX4" fmla="*/ 43545 w 64487"/>
                  <a:gd name="connsiteY4" fmla="*/ 980061 h 1024088"/>
                  <a:gd name="connsiteX5" fmla="*/ 60521 w 64487"/>
                  <a:gd name="connsiteY5" fmla="*/ 579297 h 1024088"/>
                  <a:gd name="connsiteX6" fmla="*/ 22880 w 64487"/>
                  <a:gd name="connsiteY6" fmla="*/ 26493 h 1024088"/>
                  <a:gd name="connsiteX7" fmla="*/ 0 w 64487"/>
                  <a:gd name="connsiteY7" fmla="*/ 1399 h 1024088"/>
                  <a:gd name="connsiteX8" fmla="*/ 59783 w 64487"/>
                  <a:gd name="connsiteY8" fmla="*/ 712147 h 1024088"/>
                  <a:gd name="connsiteX9" fmla="*/ 59783 w 64487"/>
                  <a:gd name="connsiteY9" fmla="*/ 712147 h 102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487" h="1024088">
                    <a:moveTo>
                      <a:pt x="0" y="1399"/>
                    </a:moveTo>
                    <a:cubicBezTo>
                      <a:pt x="9595" y="261195"/>
                      <a:pt x="6643" y="546822"/>
                      <a:pt x="6643" y="816212"/>
                    </a:cubicBezTo>
                    <a:lnTo>
                      <a:pt x="6643" y="812522"/>
                    </a:lnTo>
                    <a:cubicBezTo>
                      <a:pt x="10333" y="881161"/>
                      <a:pt x="738" y="955705"/>
                      <a:pt x="28784" y="1019916"/>
                    </a:cubicBezTo>
                    <a:cubicBezTo>
                      <a:pt x="56092" y="1037629"/>
                      <a:pt x="47974" y="994084"/>
                      <a:pt x="43545" y="980061"/>
                    </a:cubicBezTo>
                    <a:cubicBezTo>
                      <a:pt x="87829" y="1028034"/>
                      <a:pt x="45760" y="621366"/>
                      <a:pt x="60521" y="579297"/>
                    </a:cubicBezTo>
                    <a:cubicBezTo>
                      <a:pt x="65340" y="394259"/>
                      <a:pt x="52742" y="209169"/>
                      <a:pt x="22880" y="26493"/>
                    </a:cubicBezTo>
                    <a:cubicBezTo>
                      <a:pt x="22880" y="13208"/>
                      <a:pt x="16975" y="-5244"/>
                      <a:pt x="0" y="1399"/>
                    </a:cubicBezTo>
                    <a:close/>
                    <a:moveTo>
                      <a:pt x="59783" y="712147"/>
                    </a:moveTo>
                    <a:lnTo>
                      <a:pt x="59783" y="712147"/>
                    </a:lnTo>
                    <a:close/>
                  </a:path>
                </a:pathLst>
              </a:custGeom>
              <a:solidFill>
                <a:srgbClr val="000000">
                  <a:alpha val="20000"/>
                </a:srgbClr>
              </a:solidFill>
              <a:ln w="7372" cap="flat">
                <a:noFill/>
                <a:prstDash val="solid"/>
                <a:miter/>
              </a:ln>
            </p:spPr>
            <p:txBody>
              <a:bodyPr rtlCol="0" anchor="ctr"/>
              <a:lstStyle/>
              <a:p>
                <a:endParaRPr lang="de-DE"/>
              </a:p>
            </p:txBody>
          </p:sp>
          <p:sp>
            <p:nvSpPr>
              <p:cNvPr id="140" name="Freihandform: Form 139">
                <a:extLst>
                  <a:ext uri="{FF2B5EF4-FFF2-40B4-BE49-F238E27FC236}">
                    <a16:creationId xmlns:a16="http://schemas.microsoft.com/office/drawing/2014/main" id="{5104ECCB-974F-5F18-38F1-7500C5A1386E}"/>
                  </a:ext>
                </a:extLst>
              </p:cNvPr>
              <p:cNvSpPr/>
              <p:nvPr/>
            </p:nvSpPr>
            <p:spPr>
              <a:xfrm>
                <a:off x="6596143" y="3918695"/>
                <a:ext cx="269700" cy="1202390"/>
              </a:xfrm>
              <a:custGeom>
                <a:avLst/>
                <a:gdLst>
                  <a:gd name="connsiteX0" fmla="*/ 15499 w 269700"/>
                  <a:gd name="connsiteY0" fmla="*/ 956 h 1202390"/>
                  <a:gd name="connsiteX1" fmla="*/ 143921 w 269700"/>
                  <a:gd name="connsiteY1" fmla="*/ 1152323 h 1202390"/>
                  <a:gd name="connsiteX2" fmla="*/ 0 w 269700"/>
                  <a:gd name="connsiteY2" fmla="*/ 1198820 h 1202390"/>
                  <a:gd name="connsiteX3" fmla="*/ 200751 w 269700"/>
                  <a:gd name="connsiteY3" fmla="*/ 564092 h 1202390"/>
                  <a:gd name="connsiteX4" fmla="*/ 29522 w 269700"/>
                  <a:gd name="connsiteY4" fmla="*/ 6860 h 1202390"/>
                  <a:gd name="connsiteX5" fmla="*/ 30260 w 269700"/>
                  <a:gd name="connsiteY5" fmla="*/ 6860 h 1202390"/>
                  <a:gd name="connsiteX6" fmla="*/ 15499 w 269700"/>
                  <a:gd name="connsiteY6" fmla="*/ 956 h 120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700" h="1202390">
                    <a:moveTo>
                      <a:pt x="15499" y="956"/>
                    </a:moveTo>
                    <a:cubicBezTo>
                      <a:pt x="21404" y="240824"/>
                      <a:pt x="367552" y="1036448"/>
                      <a:pt x="143921" y="1152323"/>
                    </a:cubicBezTo>
                    <a:cubicBezTo>
                      <a:pt x="101114" y="1170774"/>
                      <a:pt x="25094" y="1159703"/>
                      <a:pt x="0" y="1198820"/>
                    </a:cubicBezTo>
                    <a:cubicBezTo>
                      <a:pt x="381575" y="1246794"/>
                      <a:pt x="266438" y="799532"/>
                      <a:pt x="200751" y="564092"/>
                    </a:cubicBezTo>
                    <a:cubicBezTo>
                      <a:pt x="132112" y="382531"/>
                      <a:pt x="137278" y="171447"/>
                      <a:pt x="29522" y="6860"/>
                    </a:cubicBezTo>
                    <a:lnTo>
                      <a:pt x="30260" y="6860"/>
                    </a:lnTo>
                    <a:cubicBezTo>
                      <a:pt x="26570" y="2432"/>
                      <a:pt x="21404" y="-1996"/>
                      <a:pt x="15499" y="956"/>
                    </a:cubicBezTo>
                    <a:close/>
                  </a:path>
                </a:pathLst>
              </a:custGeom>
              <a:solidFill>
                <a:srgbClr val="000000">
                  <a:alpha val="20000"/>
                </a:srgbClr>
              </a:solidFill>
              <a:ln w="7372" cap="flat">
                <a:noFill/>
                <a:prstDash val="solid"/>
                <a:miter/>
              </a:ln>
            </p:spPr>
            <p:txBody>
              <a:bodyPr rtlCol="0" anchor="ctr"/>
              <a:lstStyle/>
              <a:p>
                <a:endParaRPr lang="de-DE"/>
              </a:p>
            </p:txBody>
          </p:sp>
          <p:sp>
            <p:nvSpPr>
              <p:cNvPr id="141" name="Freihandform: Form 140">
                <a:extLst>
                  <a:ext uri="{FF2B5EF4-FFF2-40B4-BE49-F238E27FC236}">
                    <a16:creationId xmlns:a16="http://schemas.microsoft.com/office/drawing/2014/main" id="{5039E5C1-28B0-F6F5-4DC1-0C8FB3495074}"/>
                  </a:ext>
                </a:extLst>
              </p:cNvPr>
              <p:cNvSpPr/>
              <p:nvPr/>
            </p:nvSpPr>
            <p:spPr>
              <a:xfrm>
                <a:off x="5638777" y="3828122"/>
                <a:ext cx="432786" cy="822645"/>
              </a:xfrm>
              <a:custGeom>
                <a:avLst/>
                <a:gdLst>
                  <a:gd name="connsiteX0" fmla="*/ 411205 w 432786"/>
                  <a:gd name="connsiteY0" fmla="*/ 10 h 822645"/>
                  <a:gd name="connsiteX1" fmla="*/ 40701 w 432786"/>
                  <a:gd name="connsiteY1" fmla="*/ 474580 h 822645"/>
                  <a:gd name="connsiteX2" fmla="*/ 62105 w 432786"/>
                  <a:gd name="connsiteY2" fmla="*/ 743970 h 822645"/>
                  <a:gd name="connsiteX3" fmla="*/ 102698 w 432786"/>
                  <a:gd name="connsiteY3" fmla="*/ 797848 h 822645"/>
                  <a:gd name="connsiteX4" fmla="*/ 262856 w 432786"/>
                  <a:gd name="connsiteY4" fmla="*/ 209618 h 822645"/>
                  <a:gd name="connsiteX5" fmla="*/ 259903 w 432786"/>
                  <a:gd name="connsiteY5" fmla="*/ 214046 h 822645"/>
                  <a:gd name="connsiteX6" fmla="*/ 399396 w 432786"/>
                  <a:gd name="connsiteY6" fmla="*/ 47984 h 822645"/>
                  <a:gd name="connsiteX7" fmla="*/ 411205 w 432786"/>
                  <a:gd name="connsiteY7" fmla="*/ 10 h 82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786" h="822645">
                    <a:moveTo>
                      <a:pt x="411205" y="10"/>
                    </a:moveTo>
                    <a:cubicBezTo>
                      <a:pt x="267284" y="49460"/>
                      <a:pt x="145505" y="346896"/>
                      <a:pt x="40701" y="474580"/>
                    </a:cubicBezTo>
                    <a:cubicBezTo>
                      <a:pt x="-26462" y="453176"/>
                      <a:pt x="-4320" y="796372"/>
                      <a:pt x="62105" y="743970"/>
                    </a:cubicBezTo>
                    <a:cubicBezTo>
                      <a:pt x="70961" y="763160"/>
                      <a:pt x="122625" y="870178"/>
                      <a:pt x="102698" y="797848"/>
                    </a:cubicBezTo>
                    <a:cubicBezTo>
                      <a:pt x="-44913" y="580122"/>
                      <a:pt x="138862" y="385275"/>
                      <a:pt x="262856" y="209618"/>
                    </a:cubicBezTo>
                    <a:lnTo>
                      <a:pt x="259903" y="214046"/>
                    </a:lnTo>
                    <a:cubicBezTo>
                      <a:pt x="299020" y="152788"/>
                      <a:pt x="342566" y="93743"/>
                      <a:pt x="399396" y="47984"/>
                    </a:cubicBezTo>
                    <a:cubicBezTo>
                      <a:pt x="420061" y="38389"/>
                      <a:pt x="456226" y="-728"/>
                      <a:pt x="411205" y="10"/>
                    </a:cubicBezTo>
                    <a:close/>
                  </a:path>
                </a:pathLst>
              </a:custGeom>
              <a:solidFill>
                <a:srgbClr val="000000">
                  <a:alpha val="20000"/>
                </a:srgbClr>
              </a:solidFill>
              <a:ln w="7372" cap="flat">
                <a:noFill/>
                <a:prstDash val="solid"/>
                <a:miter/>
              </a:ln>
            </p:spPr>
            <p:txBody>
              <a:bodyPr rtlCol="0" anchor="ctr"/>
              <a:lstStyle/>
              <a:p>
                <a:endParaRPr lang="de-DE"/>
              </a:p>
            </p:txBody>
          </p:sp>
          <p:sp>
            <p:nvSpPr>
              <p:cNvPr id="142" name="Freihandform: Form 141">
                <a:extLst>
                  <a:ext uri="{FF2B5EF4-FFF2-40B4-BE49-F238E27FC236}">
                    <a16:creationId xmlns:a16="http://schemas.microsoft.com/office/drawing/2014/main" id="{40697B6E-8B16-D451-E93D-CC1148E923FE}"/>
                  </a:ext>
                </a:extLst>
              </p:cNvPr>
              <p:cNvSpPr/>
              <p:nvPr/>
            </p:nvSpPr>
            <p:spPr>
              <a:xfrm>
                <a:off x="5756206" y="5056994"/>
                <a:ext cx="941074" cy="855830"/>
              </a:xfrm>
              <a:custGeom>
                <a:avLst/>
                <a:gdLst>
                  <a:gd name="connsiteX0" fmla="*/ 157974 w 941074"/>
                  <a:gd name="connsiteY0" fmla="*/ 0 h 855830"/>
                  <a:gd name="connsiteX1" fmla="*/ 30 w 941074"/>
                  <a:gd name="connsiteY1" fmla="*/ 787505 h 855830"/>
                  <a:gd name="connsiteX2" fmla="*/ 895291 w 941074"/>
                  <a:gd name="connsiteY2" fmla="*/ 830312 h 855830"/>
                  <a:gd name="connsiteX3" fmla="*/ 838461 w 941074"/>
                  <a:gd name="connsiteY3" fmla="*/ 116613 h 855830"/>
                  <a:gd name="connsiteX4" fmla="*/ 836985 w 941074"/>
                  <a:gd name="connsiteY4" fmla="*/ 124732 h 855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074" h="855830">
                    <a:moveTo>
                      <a:pt x="157974" y="0"/>
                    </a:moveTo>
                    <a:cubicBezTo>
                      <a:pt x="51694" y="482688"/>
                      <a:pt x="-1446" y="743222"/>
                      <a:pt x="30" y="787505"/>
                    </a:cubicBezTo>
                    <a:cubicBezTo>
                      <a:pt x="14053" y="856883"/>
                      <a:pt x="789011" y="877548"/>
                      <a:pt x="895291" y="830312"/>
                    </a:cubicBezTo>
                    <a:cubicBezTo>
                      <a:pt x="971311" y="795624"/>
                      <a:pt x="952860" y="552066"/>
                      <a:pt x="838461" y="116613"/>
                    </a:cubicBezTo>
                    <a:lnTo>
                      <a:pt x="836985" y="124732"/>
                    </a:lnTo>
                  </a:path>
                </a:pathLst>
              </a:custGeom>
              <a:solidFill>
                <a:schemeClr val="bg1">
                  <a:lumMod val="95000"/>
                </a:schemeClr>
              </a:solidFill>
              <a:ln w="10321" cap="flat">
                <a:solidFill>
                  <a:srgbClr val="000000"/>
                </a:solidFill>
                <a:prstDash val="solid"/>
                <a:miter/>
              </a:ln>
            </p:spPr>
            <p:txBody>
              <a:bodyPr rtlCol="0" anchor="ctr"/>
              <a:lstStyle/>
              <a:p>
                <a:endParaRPr lang="de-DE"/>
              </a:p>
            </p:txBody>
          </p:sp>
          <p:sp>
            <p:nvSpPr>
              <p:cNvPr id="143" name="Freihandform: Form 142">
                <a:extLst>
                  <a:ext uri="{FF2B5EF4-FFF2-40B4-BE49-F238E27FC236}">
                    <a16:creationId xmlns:a16="http://schemas.microsoft.com/office/drawing/2014/main" id="{781A6CDE-E846-437E-FEF6-D0F67CB1F2C6}"/>
                  </a:ext>
                </a:extLst>
              </p:cNvPr>
              <p:cNvSpPr/>
              <p:nvPr/>
            </p:nvSpPr>
            <p:spPr>
              <a:xfrm>
                <a:off x="5855345" y="4033312"/>
                <a:ext cx="328518" cy="1498990"/>
              </a:xfrm>
              <a:custGeom>
                <a:avLst/>
                <a:gdLst>
                  <a:gd name="connsiteX0" fmla="*/ 278775 w 328518"/>
                  <a:gd name="connsiteY0" fmla="*/ 0 h 1498990"/>
                  <a:gd name="connsiteX1" fmla="*/ 265490 w 328518"/>
                  <a:gd name="connsiteY1" fmla="*/ 290794 h 1498990"/>
                  <a:gd name="connsiteX2" fmla="*/ 7909 w 328518"/>
                  <a:gd name="connsiteY2" fmla="*/ 1498991 h 1498990"/>
                  <a:gd name="connsiteX3" fmla="*/ 139283 w 328518"/>
                  <a:gd name="connsiteY3" fmla="*/ 913713 h 1498990"/>
                  <a:gd name="connsiteX4" fmla="*/ 278775 w 328518"/>
                  <a:gd name="connsiteY4" fmla="*/ 0 h 1498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518" h="1498990">
                    <a:moveTo>
                      <a:pt x="278775" y="0"/>
                    </a:moveTo>
                    <a:cubicBezTo>
                      <a:pt x="215302" y="58306"/>
                      <a:pt x="275823" y="201489"/>
                      <a:pt x="265490" y="290794"/>
                    </a:cubicBezTo>
                    <a:cubicBezTo>
                      <a:pt x="217517" y="685654"/>
                      <a:pt x="-48921" y="1107821"/>
                      <a:pt x="7909" y="1498991"/>
                    </a:cubicBezTo>
                    <a:cubicBezTo>
                      <a:pt x="59573" y="1316691"/>
                      <a:pt x="70644" y="1101179"/>
                      <a:pt x="139283" y="913713"/>
                    </a:cubicBezTo>
                    <a:cubicBezTo>
                      <a:pt x="209398" y="628085"/>
                      <a:pt x="424910" y="280461"/>
                      <a:pt x="278775" y="0"/>
                    </a:cubicBezTo>
                    <a:close/>
                  </a:path>
                </a:pathLst>
              </a:custGeom>
              <a:solidFill>
                <a:srgbClr val="000000">
                  <a:alpha val="20000"/>
                </a:srgbClr>
              </a:solidFill>
              <a:ln w="7372" cap="flat">
                <a:noFill/>
                <a:prstDash val="solid"/>
                <a:miter/>
              </a:ln>
            </p:spPr>
            <p:txBody>
              <a:bodyPr rtlCol="0" anchor="ctr"/>
              <a:lstStyle/>
              <a:p>
                <a:endParaRPr lang="de-DE"/>
              </a:p>
            </p:txBody>
          </p:sp>
        </p:grpSp>
      </p:grpSp>
      <p:sp>
        <p:nvSpPr>
          <p:cNvPr id="3" name="Textfeld 2">
            <a:extLst>
              <a:ext uri="{FF2B5EF4-FFF2-40B4-BE49-F238E27FC236}">
                <a16:creationId xmlns:a16="http://schemas.microsoft.com/office/drawing/2014/main" id="{54CCF43D-FBF5-9966-4A5B-4EC0FD3F3A04}"/>
              </a:ext>
            </a:extLst>
          </p:cNvPr>
          <p:cNvSpPr txBox="1"/>
          <p:nvPr/>
        </p:nvSpPr>
        <p:spPr>
          <a:xfrm>
            <a:off x="898761" y="1015362"/>
            <a:ext cx="4236422" cy="4099394"/>
          </a:xfrm>
          <a:custGeom>
            <a:avLst/>
            <a:gdLst>
              <a:gd name="csX0" fmla="*/ 4935898 w 4236422"/>
              <a:gd name="csY0" fmla="*/ 856199 h 4099394"/>
              <a:gd name="csX1" fmla="*/ 4185081 w 4236422"/>
              <a:gd name="csY1" fmla="*/ 1601154 h 4099394"/>
              <a:gd name="csX2" fmla="*/ 2740626 w 4236422"/>
              <a:gd name="csY2" fmla="*/ 4008909 h 4099394"/>
              <a:gd name="csX3" fmla="*/ 178494 w 4236422"/>
              <a:gd name="csY3" fmla="*/ 2873237 h 4099394"/>
              <a:gd name="csX4" fmla="*/ 1136725 w 4236422"/>
              <a:gd name="csY4" fmla="*/ 233312 h 4099394"/>
              <a:gd name="csX5" fmla="*/ 3860936 w 4236422"/>
              <a:gd name="csY5" fmla="*/ 884595 h 4099394"/>
              <a:gd name="csX6" fmla="*/ 4935898 w 4236422"/>
              <a:gd name="csY6" fmla="*/ 856199 h 40993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36422" h="4099394" fill="none" extrusionOk="0">
                <a:moveTo>
                  <a:pt x="4935898" y="856199"/>
                </a:moveTo>
                <a:cubicBezTo>
                  <a:pt x="4652901" y="1214339"/>
                  <a:pt x="4305172" y="1458889"/>
                  <a:pt x="4185081" y="1601154"/>
                </a:cubicBezTo>
                <a:cubicBezTo>
                  <a:pt x="4401708" y="2518387"/>
                  <a:pt x="3880284" y="3752948"/>
                  <a:pt x="2740626" y="4008909"/>
                </a:cubicBezTo>
                <a:cubicBezTo>
                  <a:pt x="1661143" y="4300341"/>
                  <a:pt x="582944" y="3777188"/>
                  <a:pt x="178494" y="2873237"/>
                </a:cubicBezTo>
                <a:cubicBezTo>
                  <a:pt x="-345555" y="2014143"/>
                  <a:pt x="68125" y="628116"/>
                  <a:pt x="1136725" y="233312"/>
                </a:cubicBezTo>
                <a:cubicBezTo>
                  <a:pt x="2179342" y="-325214"/>
                  <a:pt x="3110654" y="62387"/>
                  <a:pt x="3860936" y="884595"/>
                </a:cubicBezTo>
                <a:cubicBezTo>
                  <a:pt x="4193239" y="835934"/>
                  <a:pt x="4745842" y="872953"/>
                  <a:pt x="4935898" y="856199"/>
                </a:cubicBezTo>
                <a:close/>
              </a:path>
              <a:path w="4236422" h="4099394" stroke="0" extrusionOk="0">
                <a:moveTo>
                  <a:pt x="4935898" y="856199"/>
                </a:moveTo>
                <a:cubicBezTo>
                  <a:pt x="4621059" y="1109683"/>
                  <a:pt x="4331483" y="1569463"/>
                  <a:pt x="4185081" y="1601154"/>
                </a:cubicBezTo>
                <a:cubicBezTo>
                  <a:pt x="4489357" y="2450274"/>
                  <a:pt x="3662537" y="3633763"/>
                  <a:pt x="2740626" y="4008909"/>
                </a:cubicBezTo>
                <a:cubicBezTo>
                  <a:pt x="1697030" y="4313329"/>
                  <a:pt x="577916" y="3733345"/>
                  <a:pt x="178494" y="2873237"/>
                </a:cubicBezTo>
                <a:cubicBezTo>
                  <a:pt x="-203896" y="1871202"/>
                  <a:pt x="165077" y="726106"/>
                  <a:pt x="1136725" y="233312"/>
                </a:cubicBezTo>
                <a:cubicBezTo>
                  <a:pt x="1968401" y="-207250"/>
                  <a:pt x="3220489" y="31214"/>
                  <a:pt x="3860936" y="884595"/>
                </a:cubicBezTo>
                <a:cubicBezTo>
                  <a:pt x="4122708" y="954144"/>
                  <a:pt x="4751986" y="930842"/>
                  <a:pt x="4935898" y="856199"/>
                </a:cubicBezTo>
                <a:close/>
              </a:path>
            </a:pathLst>
          </a:custGeom>
          <a:solidFill>
            <a:schemeClr val="accent4"/>
          </a:solidFill>
          <a:ln>
            <a:solidFill>
              <a:schemeClr val="tx1"/>
            </a:solidFill>
            <a:extLst>
              <a:ext uri="{C807C97D-BFC1-408E-A445-0C87EB9F89A2}">
                <ask:lineSketchStyleProps xmlns:ask="http://schemas.microsoft.com/office/drawing/2018/sketchyshapes" sd="1512793676">
                  <a:prstGeom prst="wedgeEllipseCallout">
                    <a:avLst>
                      <a:gd name="adj1" fmla="val 66511"/>
                      <a:gd name="adj2" fmla="val -29114"/>
                    </a:avLst>
                  </a:prstGeom>
                  <ask:type>
                    <ask:lineSketchCurved/>
                  </ask:type>
                </ask:lineSketchStyleProps>
              </a:ext>
            </a:extLst>
          </a:ln>
        </p:spPr>
        <p:txBody>
          <a:bodyPr wrap="none">
            <a:noAutofit/>
          </a:bodyPr>
          <a:lstStyle/>
          <a:p>
            <a:pPr algn="ctr">
              <a:lnSpc>
                <a:spcPct val="120000"/>
              </a:lnSpc>
              <a:spcAft>
                <a:spcPts val="600"/>
              </a:spcAft>
            </a:pPr>
            <a:r>
              <a:rPr lang="de-DE" sz="1100" dirty="0">
                <a:latin typeface="ABeeZee" pitchFamily="2" charset="0"/>
                <a:ea typeface="Times New Roman" panose="02020603050405020304" pitchFamily="18" charset="0"/>
              </a:rPr>
              <a:t>Auf diesen Seiten lernst oder wiederholst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du das, was du über negative Zahlen wissen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musst.</a:t>
            </a:r>
          </a:p>
          <a:p>
            <a:pPr algn="ctr">
              <a:lnSpc>
                <a:spcPct val="120000"/>
              </a:lnSpc>
              <a:spcAft>
                <a:spcPts val="600"/>
              </a:spcAft>
            </a:pPr>
            <a:r>
              <a:rPr lang="de-DE" sz="1100" dirty="0">
                <a:latin typeface="ABeeZee" pitchFamily="2" charset="0"/>
                <a:ea typeface="Times New Roman" panose="02020603050405020304" pitchFamily="18" charset="0"/>
              </a:rPr>
              <a:t>Jeweils zu Beginn jedes Kapitels gibt es ein paar </a:t>
            </a:r>
            <a:br>
              <a:rPr lang="de-DE" sz="1100" dirty="0">
                <a:latin typeface="ABeeZee" pitchFamily="2" charset="0"/>
                <a:ea typeface="Times New Roman" panose="02020603050405020304" pitchFamily="18" charset="0"/>
              </a:rPr>
            </a:br>
            <a:r>
              <a:rPr lang="de-DE" sz="1100" b="1" dirty="0">
                <a:latin typeface="ABeeZee" pitchFamily="2" charset="0"/>
                <a:ea typeface="Times New Roman" panose="02020603050405020304" pitchFamily="18" charset="0"/>
              </a:rPr>
              <a:t>Check-Fragen</a:t>
            </a:r>
            <a:r>
              <a:rPr lang="de-DE" sz="1100" dirty="0">
                <a:latin typeface="ABeeZee" pitchFamily="2" charset="0"/>
                <a:ea typeface="Times New Roman" panose="02020603050405020304" pitchFamily="18" charset="0"/>
              </a:rPr>
              <a:t>, mit denen du prüfen kannst, ob du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die Themen dieser Seite schon beherrschst. </a:t>
            </a:r>
          </a:p>
          <a:p>
            <a:pPr algn="ctr">
              <a:lnSpc>
                <a:spcPct val="120000"/>
              </a:lnSpc>
              <a:spcAft>
                <a:spcPts val="600"/>
              </a:spcAft>
            </a:pPr>
            <a:r>
              <a:rPr lang="de-DE" sz="1100" dirty="0">
                <a:latin typeface="ABeeZee" pitchFamily="2" charset="0"/>
                <a:ea typeface="Times New Roman" panose="02020603050405020304" pitchFamily="18" charset="0"/>
              </a:rPr>
              <a:t>Wenn du dir sicher bist, dass du da schon alles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kannst, brauchst das Kapitel nicht zu bearbeiten.</a:t>
            </a:r>
          </a:p>
          <a:p>
            <a:pPr algn="ctr">
              <a:lnSpc>
                <a:spcPct val="120000"/>
              </a:lnSpc>
              <a:spcAft>
                <a:spcPts val="600"/>
              </a:spcAft>
            </a:pPr>
            <a:r>
              <a:rPr lang="de-DE" sz="1100" dirty="0">
                <a:latin typeface="ABeeZee" pitchFamily="2" charset="0"/>
                <a:ea typeface="Times New Roman" panose="02020603050405020304" pitchFamily="18" charset="0"/>
              </a:rPr>
              <a:t>Wenn du dir aber noch unsicher bist, bearbeite erst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die Seite und löse dann die Check-Aufgaben zuletzt.</a:t>
            </a:r>
          </a:p>
          <a:p>
            <a:pPr algn="ctr">
              <a:lnSpc>
                <a:spcPct val="120000"/>
              </a:lnSpc>
              <a:spcAft>
                <a:spcPts val="600"/>
              </a:spcAft>
            </a:pPr>
            <a:r>
              <a:rPr lang="de-DE" sz="1100" dirty="0">
                <a:latin typeface="ABeeZee" pitchFamily="2" charset="0"/>
                <a:ea typeface="Times New Roman" panose="02020603050405020304" pitchFamily="18" charset="0"/>
              </a:rPr>
              <a:t>Ach ja: Unten auf jeder Seite stehen übrigens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die Lösungszahlen. Streiche sie jeweils durch,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um zu sehen, ob du                      </a:t>
            </a:r>
            <a:br>
              <a:rPr lang="de-DE" sz="1100" dirty="0">
                <a:latin typeface="ABeeZee" pitchFamily="2" charset="0"/>
                <a:ea typeface="Times New Roman" panose="02020603050405020304" pitchFamily="18" charset="0"/>
              </a:rPr>
            </a:br>
            <a:r>
              <a:rPr lang="de-DE" sz="1100" dirty="0">
                <a:latin typeface="ABeeZee" pitchFamily="2" charset="0"/>
                <a:ea typeface="Times New Roman" panose="02020603050405020304" pitchFamily="18" charset="0"/>
              </a:rPr>
              <a:t>richtig liegst.                       </a:t>
            </a:r>
          </a:p>
        </p:txBody>
      </p:sp>
      <p:sp>
        <p:nvSpPr>
          <p:cNvPr id="16" name="Textfeld 15">
            <a:extLst>
              <a:ext uri="{FF2B5EF4-FFF2-40B4-BE49-F238E27FC236}">
                <a16:creationId xmlns:a16="http://schemas.microsoft.com/office/drawing/2014/main" id="{3D58A748-098D-8CC2-8F8C-FC5482EBE9FE}"/>
              </a:ext>
            </a:extLst>
          </p:cNvPr>
          <p:cNvSpPr txBox="1"/>
          <p:nvPr/>
        </p:nvSpPr>
        <p:spPr>
          <a:xfrm>
            <a:off x="2634517" y="1210645"/>
            <a:ext cx="1234221" cy="369332"/>
          </a:xfrm>
          <a:prstGeom prst="rect">
            <a:avLst/>
          </a:prstGeom>
          <a:noFill/>
        </p:spPr>
        <p:txBody>
          <a:bodyPr wrap="square">
            <a:spAutoFit/>
          </a:bodyPr>
          <a:lstStyle/>
          <a:p>
            <a:r>
              <a:rPr lang="de-DE" b="1" dirty="0">
                <a:latin typeface="ABeeZee" pitchFamily="2" charset="0"/>
                <a:ea typeface="Times New Roman" panose="02020603050405020304" pitchFamily="18" charset="0"/>
              </a:rPr>
              <a:t>Start</a:t>
            </a:r>
            <a:endParaRPr lang="de-DE" dirty="0"/>
          </a:p>
        </p:txBody>
      </p:sp>
      <p:sp>
        <p:nvSpPr>
          <p:cNvPr id="11" name="Titel 10">
            <a:extLst>
              <a:ext uri="{FF2B5EF4-FFF2-40B4-BE49-F238E27FC236}">
                <a16:creationId xmlns:a16="http://schemas.microsoft.com/office/drawing/2014/main" id="{B6604B08-89D2-0352-9071-089D8562E8CE}"/>
              </a:ext>
            </a:extLst>
          </p:cNvPr>
          <p:cNvSpPr>
            <a:spLocks noGrp="1"/>
          </p:cNvSpPr>
          <p:nvPr>
            <p:ph type="title"/>
          </p:nvPr>
        </p:nvSpPr>
        <p:spPr/>
        <p:txBody>
          <a:bodyPr>
            <a:normAutofit fontScale="90000"/>
          </a:bodyPr>
          <a:lstStyle/>
          <a:p>
            <a:r>
              <a:rPr lang="de-DE" b="0" dirty="0"/>
              <a:t>Start in das Kompendium</a:t>
            </a:r>
          </a:p>
        </p:txBody>
      </p:sp>
      <p:sp>
        <p:nvSpPr>
          <p:cNvPr id="145" name="Foliennummernplatzhalter 144">
            <a:extLst>
              <a:ext uri="{FF2B5EF4-FFF2-40B4-BE49-F238E27FC236}">
                <a16:creationId xmlns:a16="http://schemas.microsoft.com/office/drawing/2014/main" id="{1FEBE2A9-A2D9-0A01-F9EB-C360697BB629}"/>
              </a:ext>
            </a:extLst>
          </p:cNvPr>
          <p:cNvSpPr>
            <a:spLocks noGrp="1"/>
          </p:cNvSpPr>
          <p:nvPr>
            <p:ph type="sldNum" sz="quarter" idx="4"/>
          </p:nvPr>
        </p:nvSpPr>
        <p:spPr/>
        <p:txBody>
          <a:bodyPr/>
          <a:lstStyle/>
          <a:p>
            <a:fld id="{018D797C-F782-44CD-8418-4F83610C07DD}" type="slidenum">
              <a:rPr lang="de-DE" smtClean="0"/>
              <a:pPr/>
              <a:t>2</a:t>
            </a:fld>
            <a:endParaRPr lang="de-DE" dirty="0"/>
          </a:p>
        </p:txBody>
      </p:sp>
      <p:sp>
        <p:nvSpPr>
          <p:cNvPr id="146" name="Inhaltsplatzhalter 2">
            <a:extLst>
              <a:ext uri="{FF2B5EF4-FFF2-40B4-BE49-F238E27FC236}">
                <a16:creationId xmlns:a16="http://schemas.microsoft.com/office/drawing/2014/main" id="{4AD958F3-03D8-B9AC-07E1-F6C98E8CAEC5}"/>
              </a:ext>
            </a:extLst>
          </p:cNvPr>
          <p:cNvSpPr txBox="1">
            <a:spLocks/>
          </p:cNvSpPr>
          <p:nvPr/>
        </p:nvSpPr>
        <p:spPr>
          <a:xfrm>
            <a:off x="914941" y="7790636"/>
            <a:ext cx="5760802" cy="1901817"/>
          </a:xfrm>
          <a:custGeom>
            <a:avLst/>
            <a:gdLst>
              <a:gd name="csX0" fmla="*/ 0 w 5760802"/>
              <a:gd name="csY0" fmla="*/ 0 h 1901817"/>
              <a:gd name="csX1" fmla="*/ 582481 w 5760802"/>
              <a:gd name="csY1" fmla="*/ 0 h 1901817"/>
              <a:gd name="csX2" fmla="*/ 1280178 w 5760802"/>
              <a:gd name="csY2" fmla="*/ 0 h 1901817"/>
              <a:gd name="csX3" fmla="*/ 1977875 w 5760802"/>
              <a:gd name="csY3" fmla="*/ 0 h 1901817"/>
              <a:gd name="csX4" fmla="*/ 2502748 w 5760802"/>
              <a:gd name="csY4" fmla="*/ 0 h 1901817"/>
              <a:gd name="csX5" fmla="*/ 3200446 w 5760802"/>
              <a:gd name="csY5" fmla="*/ 0 h 1901817"/>
              <a:gd name="csX6" fmla="*/ 3782927 w 5760802"/>
              <a:gd name="csY6" fmla="*/ 0 h 1901817"/>
              <a:gd name="csX7" fmla="*/ 4250192 w 5760802"/>
              <a:gd name="csY7" fmla="*/ 0 h 1901817"/>
              <a:gd name="csX8" fmla="*/ 4832673 w 5760802"/>
              <a:gd name="csY8" fmla="*/ 0 h 1901817"/>
              <a:gd name="csX9" fmla="*/ 5760802 w 5760802"/>
              <a:gd name="csY9" fmla="*/ 0 h 1901817"/>
              <a:gd name="csX10" fmla="*/ 5760802 w 5760802"/>
              <a:gd name="csY10" fmla="*/ 671975 h 1901817"/>
              <a:gd name="csX11" fmla="*/ 5760802 w 5760802"/>
              <a:gd name="csY11" fmla="*/ 1305914 h 1901817"/>
              <a:gd name="csX12" fmla="*/ 5760802 w 5760802"/>
              <a:gd name="csY12" fmla="*/ 1901817 h 1901817"/>
              <a:gd name="csX13" fmla="*/ 5063105 w 5760802"/>
              <a:gd name="csY13" fmla="*/ 1901817 h 1901817"/>
              <a:gd name="csX14" fmla="*/ 4423016 w 5760802"/>
              <a:gd name="csY14" fmla="*/ 1901817 h 1901817"/>
              <a:gd name="csX15" fmla="*/ 3782927 w 5760802"/>
              <a:gd name="csY15" fmla="*/ 1901817 h 1901817"/>
              <a:gd name="csX16" fmla="*/ 3258054 w 5760802"/>
              <a:gd name="csY16" fmla="*/ 1901817 h 1901817"/>
              <a:gd name="csX17" fmla="*/ 2502748 w 5760802"/>
              <a:gd name="csY17" fmla="*/ 1901817 h 1901817"/>
              <a:gd name="csX18" fmla="*/ 2035483 w 5760802"/>
              <a:gd name="csY18" fmla="*/ 1901817 h 1901817"/>
              <a:gd name="csX19" fmla="*/ 1510610 w 5760802"/>
              <a:gd name="csY19" fmla="*/ 1901817 h 1901817"/>
              <a:gd name="csX20" fmla="*/ 870521 w 5760802"/>
              <a:gd name="csY20" fmla="*/ 1901817 h 1901817"/>
              <a:gd name="csX21" fmla="*/ 0 w 5760802"/>
              <a:gd name="csY21" fmla="*/ 1901817 h 1901817"/>
              <a:gd name="csX22" fmla="*/ 0 w 5760802"/>
              <a:gd name="csY22" fmla="*/ 1267878 h 1901817"/>
              <a:gd name="csX23" fmla="*/ 0 w 5760802"/>
              <a:gd name="csY23" fmla="*/ 595903 h 1901817"/>
              <a:gd name="csX24" fmla="*/ 0 w 5760802"/>
              <a:gd name="csY24" fmla="*/ 0 h 1901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760802" h="1901817" fill="none" extrusionOk="0">
                <a:moveTo>
                  <a:pt x="0" y="0"/>
                </a:moveTo>
                <a:cubicBezTo>
                  <a:pt x="217845" y="25046"/>
                  <a:pt x="404532" y="-629"/>
                  <a:pt x="582481" y="0"/>
                </a:cubicBezTo>
                <a:cubicBezTo>
                  <a:pt x="760430" y="629"/>
                  <a:pt x="1092804" y="15693"/>
                  <a:pt x="1280178" y="0"/>
                </a:cubicBezTo>
                <a:cubicBezTo>
                  <a:pt x="1467552" y="-15693"/>
                  <a:pt x="1693565" y="25306"/>
                  <a:pt x="1977875" y="0"/>
                </a:cubicBezTo>
                <a:cubicBezTo>
                  <a:pt x="2262185" y="-25306"/>
                  <a:pt x="2374917" y="15276"/>
                  <a:pt x="2502748" y="0"/>
                </a:cubicBezTo>
                <a:cubicBezTo>
                  <a:pt x="2630579" y="-15276"/>
                  <a:pt x="2924334" y="30550"/>
                  <a:pt x="3200446" y="0"/>
                </a:cubicBezTo>
                <a:cubicBezTo>
                  <a:pt x="3476558" y="-30550"/>
                  <a:pt x="3498272" y="-14662"/>
                  <a:pt x="3782927" y="0"/>
                </a:cubicBezTo>
                <a:cubicBezTo>
                  <a:pt x="4067582" y="14662"/>
                  <a:pt x="4058752" y="-17022"/>
                  <a:pt x="4250192" y="0"/>
                </a:cubicBezTo>
                <a:cubicBezTo>
                  <a:pt x="4441632" y="17022"/>
                  <a:pt x="4638506" y="-22769"/>
                  <a:pt x="4832673" y="0"/>
                </a:cubicBezTo>
                <a:cubicBezTo>
                  <a:pt x="5026840" y="22769"/>
                  <a:pt x="5524728" y="41537"/>
                  <a:pt x="5760802" y="0"/>
                </a:cubicBezTo>
                <a:cubicBezTo>
                  <a:pt x="5792552" y="136020"/>
                  <a:pt x="5742577" y="451982"/>
                  <a:pt x="5760802" y="671975"/>
                </a:cubicBezTo>
                <a:cubicBezTo>
                  <a:pt x="5779027" y="891968"/>
                  <a:pt x="5729798" y="1098004"/>
                  <a:pt x="5760802" y="1305914"/>
                </a:cubicBezTo>
                <a:cubicBezTo>
                  <a:pt x="5791806" y="1513824"/>
                  <a:pt x="5783036" y="1636016"/>
                  <a:pt x="5760802" y="1901817"/>
                </a:cubicBezTo>
                <a:cubicBezTo>
                  <a:pt x="5574604" y="1891514"/>
                  <a:pt x="5248967" y="1874474"/>
                  <a:pt x="5063105" y="1901817"/>
                </a:cubicBezTo>
                <a:cubicBezTo>
                  <a:pt x="4877243" y="1929160"/>
                  <a:pt x="4602595" y="1888687"/>
                  <a:pt x="4423016" y="1901817"/>
                </a:cubicBezTo>
                <a:cubicBezTo>
                  <a:pt x="4243437" y="1914947"/>
                  <a:pt x="4024401" y="1900171"/>
                  <a:pt x="3782927" y="1901817"/>
                </a:cubicBezTo>
                <a:cubicBezTo>
                  <a:pt x="3541453" y="1903463"/>
                  <a:pt x="3372123" y="1909051"/>
                  <a:pt x="3258054" y="1901817"/>
                </a:cubicBezTo>
                <a:cubicBezTo>
                  <a:pt x="3143985" y="1894583"/>
                  <a:pt x="2655595" y="1909881"/>
                  <a:pt x="2502748" y="1901817"/>
                </a:cubicBezTo>
                <a:cubicBezTo>
                  <a:pt x="2349901" y="1893753"/>
                  <a:pt x="2162618" y="1905493"/>
                  <a:pt x="2035483" y="1901817"/>
                </a:cubicBezTo>
                <a:cubicBezTo>
                  <a:pt x="1908349" y="1898141"/>
                  <a:pt x="1640092" y="1907963"/>
                  <a:pt x="1510610" y="1901817"/>
                </a:cubicBezTo>
                <a:cubicBezTo>
                  <a:pt x="1381128" y="1895671"/>
                  <a:pt x="1013521" y="1916500"/>
                  <a:pt x="870521" y="1901817"/>
                </a:cubicBezTo>
                <a:cubicBezTo>
                  <a:pt x="727521" y="1887134"/>
                  <a:pt x="401551" y="1918778"/>
                  <a:pt x="0" y="1901817"/>
                </a:cubicBezTo>
                <a:cubicBezTo>
                  <a:pt x="-25700" y="1711643"/>
                  <a:pt x="-11598" y="1548028"/>
                  <a:pt x="0" y="1267878"/>
                </a:cubicBezTo>
                <a:cubicBezTo>
                  <a:pt x="11598" y="987728"/>
                  <a:pt x="-21372" y="840764"/>
                  <a:pt x="0" y="595903"/>
                </a:cubicBezTo>
                <a:cubicBezTo>
                  <a:pt x="21372" y="351042"/>
                  <a:pt x="-11273" y="269212"/>
                  <a:pt x="0" y="0"/>
                </a:cubicBezTo>
                <a:close/>
              </a:path>
              <a:path w="5760802" h="1901817" stroke="0" extrusionOk="0">
                <a:moveTo>
                  <a:pt x="0" y="0"/>
                </a:moveTo>
                <a:cubicBezTo>
                  <a:pt x="145433" y="19157"/>
                  <a:pt x="357644" y="19928"/>
                  <a:pt x="467265" y="0"/>
                </a:cubicBezTo>
                <a:cubicBezTo>
                  <a:pt x="576886" y="-19928"/>
                  <a:pt x="969077" y="-14904"/>
                  <a:pt x="1222570" y="0"/>
                </a:cubicBezTo>
                <a:cubicBezTo>
                  <a:pt x="1476063" y="14904"/>
                  <a:pt x="1645041" y="-3399"/>
                  <a:pt x="1920267" y="0"/>
                </a:cubicBezTo>
                <a:cubicBezTo>
                  <a:pt x="2195493" y="3399"/>
                  <a:pt x="2235107" y="28490"/>
                  <a:pt x="2502748" y="0"/>
                </a:cubicBezTo>
                <a:cubicBezTo>
                  <a:pt x="2770389" y="-28490"/>
                  <a:pt x="2882138" y="-22586"/>
                  <a:pt x="3085230" y="0"/>
                </a:cubicBezTo>
                <a:cubicBezTo>
                  <a:pt x="3288322" y="22586"/>
                  <a:pt x="3561850" y="-27650"/>
                  <a:pt x="3840535" y="0"/>
                </a:cubicBezTo>
                <a:cubicBezTo>
                  <a:pt x="4119220" y="27650"/>
                  <a:pt x="4340980" y="-3862"/>
                  <a:pt x="4480624" y="0"/>
                </a:cubicBezTo>
                <a:cubicBezTo>
                  <a:pt x="4620268" y="3862"/>
                  <a:pt x="4915055" y="6204"/>
                  <a:pt x="5120713" y="0"/>
                </a:cubicBezTo>
                <a:cubicBezTo>
                  <a:pt x="5326371" y="-6204"/>
                  <a:pt x="5522351" y="20240"/>
                  <a:pt x="5760802" y="0"/>
                </a:cubicBezTo>
                <a:cubicBezTo>
                  <a:pt x="5770329" y="144388"/>
                  <a:pt x="5736235" y="497852"/>
                  <a:pt x="5760802" y="671975"/>
                </a:cubicBezTo>
                <a:cubicBezTo>
                  <a:pt x="5785369" y="846099"/>
                  <a:pt x="5759735" y="1012943"/>
                  <a:pt x="5760802" y="1324933"/>
                </a:cubicBezTo>
                <a:cubicBezTo>
                  <a:pt x="5761869" y="1636923"/>
                  <a:pt x="5784007" y="1758131"/>
                  <a:pt x="5760802" y="1901817"/>
                </a:cubicBezTo>
                <a:cubicBezTo>
                  <a:pt x="5559171" y="1922995"/>
                  <a:pt x="5388787" y="1895221"/>
                  <a:pt x="5293537" y="1901817"/>
                </a:cubicBezTo>
                <a:cubicBezTo>
                  <a:pt x="5198287" y="1908413"/>
                  <a:pt x="4857894" y="1890572"/>
                  <a:pt x="4595840" y="1901817"/>
                </a:cubicBezTo>
                <a:cubicBezTo>
                  <a:pt x="4333786" y="1913062"/>
                  <a:pt x="4086342" y="1880592"/>
                  <a:pt x="3898143" y="1901817"/>
                </a:cubicBezTo>
                <a:cubicBezTo>
                  <a:pt x="3709944" y="1923042"/>
                  <a:pt x="3523238" y="1919538"/>
                  <a:pt x="3200446" y="1901817"/>
                </a:cubicBezTo>
                <a:cubicBezTo>
                  <a:pt x="2877654" y="1884096"/>
                  <a:pt x="2707878" y="1904935"/>
                  <a:pt x="2445140" y="1901817"/>
                </a:cubicBezTo>
                <a:cubicBezTo>
                  <a:pt x="2182402" y="1898699"/>
                  <a:pt x="1920027" y="1934192"/>
                  <a:pt x="1689835" y="1901817"/>
                </a:cubicBezTo>
                <a:cubicBezTo>
                  <a:pt x="1459643" y="1869442"/>
                  <a:pt x="1252143" y="1867446"/>
                  <a:pt x="992138" y="1901817"/>
                </a:cubicBezTo>
                <a:cubicBezTo>
                  <a:pt x="732133" y="1936188"/>
                  <a:pt x="405272" y="1949015"/>
                  <a:pt x="0" y="1901817"/>
                </a:cubicBezTo>
                <a:cubicBezTo>
                  <a:pt x="14996" y="1586845"/>
                  <a:pt x="-8674" y="1522662"/>
                  <a:pt x="0" y="1248860"/>
                </a:cubicBezTo>
                <a:cubicBezTo>
                  <a:pt x="8674" y="975058"/>
                  <a:pt x="27689" y="833891"/>
                  <a:pt x="0" y="595903"/>
                </a:cubicBezTo>
                <a:cubicBezTo>
                  <a:pt x="-27689" y="357915"/>
                  <a:pt x="2607" y="167077"/>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tabLst>
                <a:tab pos="5475288" algn="r"/>
              </a:tabLst>
            </a:pPr>
            <a:r>
              <a:rPr lang="de-DE" sz="1100" dirty="0"/>
              <a:t>Negative Zahlen kennen lernen	3</a:t>
            </a:r>
          </a:p>
          <a:p>
            <a:pPr>
              <a:lnSpc>
                <a:spcPct val="120000"/>
              </a:lnSpc>
              <a:spcBef>
                <a:spcPts val="0"/>
              </a:spcBef>
              <a:spcAft>
                <a:spcPts val="600"/>
              </a:spcAft>
              <a:tabLst>
                <a:tab pos="5475288" algn="r"/>
              </a:tabLst>
            </a:pPr>
            <a:r>
              <a:rPr lang="de-DE" sz="1100" dirty="0"/>
              <a:t>Anordnung, Betrag und Gegenzahlen	6</a:t>
            </a:r>
          </a:p>
          <a:p>
            <a:pPr>
              <a:lnSpc>
                <a:spcPct val="120000"/>
              </a:lnSpc>
              <a:spcBef>
                <a:spcPts val="0"/>
              </a:spcBef>
              <a:spcAft>
                <a:spcPts val="600"/>
              </a:spcAft>
              <a:tabLst>
                <a:tab pos="5475288" algn="r"/>
              </a:tabLst>
            </a:pPr>
            <a:r>
              <a:rPr lang="de-DE" sz="1100" dirty="0"/>
              <a:t>Addieren und Subtrahieren mit negativen Zahlen	8</a:t>
            </a:r>
          </a:p>
          <a:p>
            <a:pPr>
              <a:lnSpc>
                <a:spcPct val="120000"/>
              </a:lnSpc>
              <a:spcBef>
                <a:spcPts val="0"/>
              </a:spcBef>
              <a:spcAft>
                <a:spcPts val="600"/>
              </a:spcAft>
              <a:tabLst>
                <a:tab pos="5475288" algn="r"/>
              </a:tabLst>
            </a:pPr>
            <a:r>
              <a:rPr lang="de-DE" sz="1100" dirty="0"/>
              <a:t>Multiplizieren und Dividieren von ganzen Zahlen	12</a:t>
            </a:r>
          </a:p>
          <a:p>
            <a:pPr>
              <a:lnSpc>
                <a:spcPct val="120000"/>
              </a:lnSpc>
              <a:spcBef>
                <a:spcPts val="0"/>
              </a:spcBef>
              <a:spcAft>
                <a:spcPts val="600"/>
              </a:spcAft>
              <a:tabLst>
                <a:tab pos="5475288" algn="r"/>
              </a:tabLst>
            </a:pPr>
            <a:r>
              <a:rPr lang="de-DE" sz="1100" dirty="0"/>
              <a:t>Ausmultiplizieren und Ausklammern bei langen Rechenausdrücken	14	</a:t>
            </a:r>
          </a:p>
        </p:txBody>
      </p:sp>
      <p:sp>
        <p:nvSpPr>
          <p:cNvPr id="147" name="Inhaltsplatzhalter 2">
            <a:extLst>
              <a:ext uri="{FF2B5EF4-FFF2-40B4-BE49-F238E27FC236}">
                <a16:creationId xmlns:a16="http://schemas.microsoft.com/office/drawing/2014/main" id="{3CC67C81-618E-EFB8-3A55-5BB9B52830CA}"/>
              </a:ext>
            </a:extLst>
          </p:cNvPr>
          <p:cNvSpPr txBox="1">
            <a:spLocks/>
          </p:cNvSpPr>
          <p:nvPr/>
        </p:nvSpPr>
        <p:spPr>
          <a:xfrm>
            <a:off x="2252576" y="4464103"/>
            <a:ext cx="4423167" cy="3563089"/>
          </a:xfrm>
          <a:custGeom>
            <a:avLst/>
            <a:gdLst>
              <a:gd name="csX0" fmla="*/ 0 w 4423167"/>
              <a:gd name="csY0" fmla="*/ 1781545 h 3563089"/>
              <a:gd name="csX1" fmla="*/ 2211584 w 4423167"/>
              <a:gd name="csY1" fmla="*/ 0 h 3563089"/>
              <a:gd name="csX2" fmla="*/ 4423168 w 4423167"/>
              <a:gd name="csY2" fmla="*/ 1781545 h 3563089"/>
              <a:gd name="csX3" fmla="*/ 2211584 w 4423167"/>
              <a:gd name="csY3" fmla="*/ 3563090 h 3563089"/>
              <a:gd name="csX4" fmla="*/ 0 w 4423167"/>
              <a:gd name="csY4" fmla="*/ 1781545 h 3563089"/>
            </a:gdLst>
            <a:ahLst/>
            <a:cxnLst>
              <a:cxn ang="0">
                <a:pos x="csX0" y="csY0"/>
              </a:cxn>
              <a:cxn ang="0">
                <a:pos x="csX1" y="csY1"/>
              </a:cxn>
              <a:cxn ang="0">
                <a:pos x="csX2" y="csY2"/>
              </a:cxn>
              <a:cxn ang="0">
                <a:pos x="csX3" y="csY3"/>
              </a:cxn>
              <a:cxn ang="0">
                <a:pos x="csX4" y="csY4"/>
              </a:cxn>
            </a:cxnLst>
            <a:rect l="l" t="t" r="r" b="b"/>
            <a:pathLst>
              <a:path w="4423167" h="3563089" fill="none" extrusionOk="0">
                <a:moveTo>
                  <a:pt x="0" y="1781545"/>
                </a:moveTo>
                <a:cubicBezTo>
                  <a:pt x="151327" y="921449"/>
                  <a:pt x="1137863" y="-104897"/>
                  <a:pt x="2211584" y="0"/>
                </a:cubicBezTo>
                <a:cubicBezTo>
                  <a:pt x="3590890" y="-46560"/>
                  <a:pt x="4192642" y="854404"/>
                  <a:pt x="4423168" y="1781545"/>
                </a:cubicBezTo>
                <a:cubicBezTo>
                  <a:pt x="4449470" y="2998849"/>
                  <a:pt x="3503497" y="3573772"/>
                  <a:pt x="2211584" y="3563090"/>
                </a:cubicBezTo>
                <a:cubicBezTo>
                  <a:pt x="1020827" y="3572013"/>
                  <a:pt x="-225558" y="2787428"/>
                  <a:pt x="0" y="1781545"/>
                </a:cubicBezTo>
                <a:close/>
              </a:path>
              <a:path w="4423167" h="3563089" stroke="0" extrusionOk="0">
                <a:moveTo>
                  <a:pt x="0" y="1781545"/>
                </a:moveTo>
                <a:cubicBezTo>
                  <a:pt x="56306" y="567023"/>
                  <a:pt x="1104743" y="260758"/>
                  <a:pt x="2211584" y="0"/>
                </a:cubicBezTo>
                <a:cubicBezTo>
                  <a:pt x="3437388" y="229559"/>
                  <a:pt x="4395189" y="782529"/>
                  <a:pt x="4423168" y="1781545"/>
                </a:cubicBezTo>
                <a:cubicBezTo>
                  <a:pt x="4519435" y="2544110"/>
                  <a:pt x="3526618" y="3636102"/>
                  <a:pt x="2211584" y="3563090"/>
                </a:cubicBezTo>
                <a:cubicBezTo>
                  <a:pt x="816951" y="3455761"/>
                  <a:pt x="-32285" y="2521995"/>
                  <a:pt x="0" y="1781545"/>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ellipse">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tabLst>
                <a:tab pos="5475288" algn="r"/>
              </a:tabLst>
            </a:pPr>
            <a:endParaRPr lang="de-DE" sz="1100" b="1" dirty="0"/>
          </a:p>
          <a:p>
            <a:pPr marL="171450" indent="-171450">
              <a:lnSpc>
                <a:spcPct val="120000"/>
              </a:lnSpc>
              <a:spcBef>
                <a:spcPts val="0"/>
              </a:spcBef>
              <a:spcAft>
                <a:spcPts val="600"/>
              </a:spcAft>
              <a:buFont typeface="Arial" panose="020B0604020202020204" pitchFamily="34" charset="0"/>
              <a:buChar char="•"/>
              <a:tabLst>
                <a:tab pos="5475288" algn="r"/>
              </a:tabLst>
            </a:pPr>
            <a:r>
              <a:rPr lang="de-DE" sz="1100" dirty="0"/>
              <a:t>Als </a:t>
            </a:r>
            <a:r>
              <a:rPr lang="de-DE" sz="1100" b="1" dirty="0"/>
              <a:t>ganze Zahlen </a:t>
            </a:r>
            <a:r>
              <a:rPr lang="de-DE" sz="1100" dirty="0"/>
              <a:t>bezeichnen Mathematiker alle natürlichen Zahlen und deren negative Gegenzahlen.</a:t>
            </a:r>
          </a:p>
          <a:p>
            <a:pPr marL="171450" indent="-171450">
              <a:lnSpc>
                <a:spcPct val="120000"/>
              </a:lnSpc>
              <a:spcBef>
                <a:spcPts val="0"/>
              </a:spcBef>
              <a:spcAft>
                <a:spcPts val="600"/>
              </a:spcAft>
              <a:buFont typeface="Arial" panose="020B0604020202020204" pitchFamily="34" charset="0"/>
              <a:buChar char="•"/>
              <a:tabLst>
                <a:tab pos="5475288" algn="r"/>
              </a:tabLst>
            </a:pPr>
            <a:r>
              <a:rPr lang="de-DE" sz="1100" b="1" dirty="0"/>
              <a:t>Addition</a:t>
            </a:r>
            <a:r>
              <a:rPr lang="de-DE" sz="1100" dirty="0"/>
              <a:t> bedeutet Plus-Rechnen</a:t>
            </a:r>
          </a:p>
          <a:p>
            <a:pPr marL="171450" indent="-171450">
              <a:lnSpc>
                <a:spcPct val="120000"/>
              </a:lnSpc>
              <a:spcBef>
                <a:spcPts val="0"/>
              </a:spcBef>
              <a:spcAft>
                <a:spcPts val="600"/>
              </a:spcAft>
              <a:buFont typeface="Arial" panose="020B0604020202020204" pitchFamily="34" charset="0"/>
              <a:buChar char="•"/>
              <a:tabLst>
                <a:tab pos="5475288" algn="r"/>
              </a:tabLst>
            </a:pPr>
            <a:r>
              <a:rPr lang="de-DE" sz="1100" b="1" dirty="0"/>
              <a:t>Subtraktion</a:t>
            </a:r>
            <a:r>
              <a:rPr lang="de-DE" sz="1100" dirty="0"/>
              <a:t> ist das Minus-Rechnen</a:t>
            </a:r>
          </a:p>
          <a:p>
            <a:pPr marL="171450" indent="-171450">
              <a:lnSpc>
                <a:spcPct val="120000"/>
              </a:lnSpc>
              <a:spcBef>
                <a:spcPts val="0"/>
              </a:spcBef>
              <a:spcAft>
                <a:spcPts val="600"/>
              </a:spcAft>
              <a:buFont typeface="Arial" panose="020B0604020202020204" pitchFamily="34" charset="0"/>
              <a:buChar char="•"/>
              <a:tabLst>
                <a:tab pos="5475288" algn="r"/>
              </a:tabLst>
            </a:pPr>
            <a:r>
              <a:rPr lang="de-DE" sz="1100" b="1" dirty="0"/>
              <a:t>Multiplikation</a:t>
            </a:r>
            <a:r>
              <a:rPr lang="de-DE" sz="1100" dirty="0"/>
              <a:t> ist das Malnehmen</a:t>
            </a:r>
          </a:p>
          <a:p>
            <a:pPr marL="171450" indent="-171450">
              <a:lnSpc>
                <a:spcPct val="120000"/>
              </a:lnSpc>
              <a:spcBef>
                <a:spcPts val="0"/>
              </a:spcBef>
              <a:spcAft>
                <a:spcPts val="600"/>
              </a:spcAft>
              <a:buFont typeface="Arial" panose="020B0604020202020204" pitchFamily="34" charset="0"/>
              <a:buChar char="•"/>
              <a:tabLst>
                <a:tab pos="5475288" algn="r"/>
              </a:tabLst>
            </a:pPr>
            <a:r>
              <a:rPr lang="de-DE" sz="1100" b="1" dirty="0"/>
              <a:t>Division</a:t>
            </a:r>
            <a:r>
              <a:rPr lang="de-DE" sz="1100" dirty="0"/>
              <a:t> ist das Teilen</a:t>
            </a:r>
          </a:p>
          <a:p>
            <a:pPr marL="171450" indent="-171450">
              <a:lnSpc>
                <a:spcPct val="120000"/>
              </a:lnSpc>
              <a:spcBef>
                <a:spcPts val="0"/>
              </a:spcBef>
              <a:spcAft>
                <a:spcPts val="600"/>
              </a:spcAft>
              <a:buFont typeface="Arial" panose="020B0604020202020204" pitchFamily="34" charset="0"/>
              <a:buChar char="•"/>
              <a:tabLst>
                <a:tab pos="5475288" algn="r"/>
              </a:tabLst>
            </a:pPr>
            <a:r>
              <a:rPr lang="de-DE" sz="1100" dirty="0"/>
              <a:t>Und du solltest das kleine </a:t>
            </a:r>
            <a:r>
              <a:rPr lang="de-DE" sz="1100" b="1" dirty="0"/>
              <a:t>Ein-Mal-Eins</a:t>
            </a:r>
            <a:r>
              <a:rPr lang="de-DE" sz="1100" dirty="0"/>
              <a:t> können	</a:t>
            </a:r>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dirty="0"/>
          </a:p>
          <a:p>
            <a:pPr algn="ct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p:txBody>
      </p:sp>
      <p:sp>
        <p:nvSpPr>
          <p:cNvPr id="148" name="Textfeld 147">
            <a:extLst>
              <a:ext uri="{FF2B5EF4-FFF2-40B4-BE49-F238E27FC236}">
                <a16:creationId xmlns:a16="http://schemas.microsoft.com/office/drawing/2014/main" id="{1EA0F3EF-8AF4-7ECF-208B-0AE0BFC1AB70}"/>
              </a:ext>
            </a:extLst>
          </p:cNvPr>
          <p:cNvSpPr txBox="1"/>
          <p:nvPr/>
        </p:nvSpPr>
        <p:spPr>
          <a:xfrm>
            <a:off x="3612702" y="4682725"/>
            <a:ext cx="1880248" cy="633379"/>
          </a:xfrm>
          <a:prstGeom prst="rect">
            <a:avLst/>
          </a:prstGeom>
          <a:noFill/>
        </p:spPr>
        <p:txBody>
          <a:bodyPr wrap="square">
            <a:spAutoFit/>
          </a:bodyPr>
          <a:lstStyle/>
          <a:p>
            <a:pPr algn="ctr"/>
            <a:r>
              <a:rPr lang="de-DE" b="1" dirty="0">
                <a:latin typeface="ABeeZee" pitchFamily="2" charset="0"/>
                <a:ea typeface="Times New Roman" panose="02020603050405020304" pitchFamily="18" charset="0"/>
              </a:rPr>
              <a:t>Das musst du vorher wissen</a:t>
            </a:r>
            <a:endParaRPr lang="de-DE" dirty="0"/>
          </a:p>
        </p:txBody>
      </p:sp>
      <p:sp>
        <p:nvSpPr>
          <p:cNvPr id="149" name="Textfeld 148">
            <a:extLst>
              <a:ext uri="{FF2B5EF4-FFF2-40B4-BE49-F238E27FC236}">
                <a16:creationId xmlns:a16="http://schemas.microsoft.com/office/drawing/2014/main" id="{5A5F723D-D061-24D6-BA36-9D2738561361}"/>
              </a:ext>
            </a:extLst>
          </p:cNvPr>
          <p:cNvSpPr txBox="1"/>
          <p:nvPr/>
        </p:nvSpPr>
        <p:spPr>
          <a:xfrm>
            <a:off x="726467" y="7890927"/>
            <a:ext cx="3482565" cy="362856"/>
          </a:xfrm>
          <a:prstGeom prst="rect">
            <a:avLst/>
          </a:prstGeom>
          <a:noFill/>
        </p:spPr>
        <p:txBody>
          <a:bodyPr wrap="square">
            <a:spAutoFit/>
          </a:bodyPr>
          <a:lstStyle/>
          <a:p>
            <a:pPr algn="ctr"/>
            <a:r>
              <a:rPr lang="de-DE" b="1" dirty="0">
                <a:latin typeface="ABeeZee" pitchFamily="2" charset="0"/>
                <a:ea typeface="Times New Roman" panose="02020603050405020304" pitchFamily="18" charset="0"/>
              </a:rPr>
              <a:t>Die Lernschritte des Themas</a:t>
            </a:r>
            <a:endParaRPr lang="de-DE" dirty="0"/>
          </a:p>
        </p:txBody>
      </p:sp>
    </p:spTree>
    <p:extLst>
      <p:ext uri="{BB962C8B-B14F-4D97-AF65-F5344CB8AC3E}">
        <p14:creationId xmlns:p14="http://schemas.microsoft.com/office/powerpoint/2010/main" val="2215584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B5ECE73A-E6FE-73FF-4379-0E308A5ECE5F}"/>
              </a:ext>
            </a:extLst>
          </p:cNvPr>
          <p:cNvSpPr txBox="1">
            <a:spLocks/>
          </p:cNvSpPr>
          <p:nvPr/>
        </p:nvSpPr>
        <p:spPr>
          <a:xfrm>
            <a:off x="913190" y="2549146"/>
            <a:ext cx="5754664" cy="2954339"/>
          </a:xfrm>
          <a:custGeom>
            <a:avLst/>
            <a:gdLst>
              <a:gd name="csX0" fmla="*/ 0 w 5754664"/>
              <a:gd name="csY0" fmla="*/ 0 h 2954339"/>
              <a:gd name="csX1" fmla="*/ 639407 w 5754664"/>
              <a:gd name="csY1" fmla="*/ 0 h 2954339"/>
              <a:gd name="csX2" fmla="*/ 1221268 w 5754664"/>
              <a:gd name="csY2" fmla="*/ 0 h 2954339"/>
              <a:gd name="csX3" fmla="*/ 1688035 w 5754664"/>
              <a:gd name="csY3" fmla="*/ 0 h 2954339"/>
              <a:gd name="csX4" fmla="*/ 2269895 w 5754664"/>
              <a:gd name="csY4" fmla="*/ 0 h 2954339"/>
              <a:gd name="csX5" fmla="*/ 2966849 w 5754664"/>
              <a:gd name="csY5" fmla="*/ 0 h 2954339"/>
              <a:gd name="csX6" fmla="*/ 3721349 w 5754664"/>
              <a:gd name="csY6" fmla="*/ 0 h 2954339"/>
              <a:gd name="csX7" fmla="*/ 4303210 w 5754664"/>
              <a:gd name="csY7" fmla="*/ 0 h 2954339"/>
              <a:gd name="csX8" fmla="*/ 4942617 w 5754664"/>
              <a:gd name="csY8" fmla="*/ 0 h 2954339"/>
              <a:gd name="csX9" fmla="*/ 5754664 w 5754664"/>
              <a:gd name="csY9" fmla="*/ 0 h 2954339"/>
              <a:gd name="csX10" fmla="*/ 5754664 w 5754664"/>
              <a:gd name="csY10" fmla="*/ 649955 h 2954339"/>
              <a:gd name="csX11" fmla="*/ 5754664 w 5754664"/>
              <a:gd name="csY11" fmla="*/ 1181736 h 2954339"/>
              <a:gd name="csX12" fmla="*/ 5754664 w 5754664"/>
              <a:gd name="csY12" fmla="*/ 1713517 h 2954339"/>
              <a:gd name="csX13" fmla="*/ 5754664 w 5754664"/>
              <a:gd name="csY13" fmla="*/ 2245298 h 2954339"/>
              <a:gd name="csX14" fmla="*/ 5754664 w 5754664"/>
              <a:gd name="csY14" fmla="*/ 2954339 h 2954339"/>
              <a:gd name="csX15" fmla="*/ 5057710 w 5754664"/>
              <a:gd name="csY15" fmla="*/ 2954339 h 2954339"/>
              <a:gd name="csX16" fmla="*/ 4418303 w 5754664"/>
              <a:gd name="csY16" fmla="*/ 2954339 h 2954339"/>
              <a:gd name="csX17" fmla="*/ 3893989 w 5754664"/>
              <a:gd name="csY17" fmla="*/ 2954339 h 2954339"/>
              <a:gd name="csX18" fmla="*/ 3254582 w 5754664"/>
              <a:gd name="csY18" fmla="*/ 2954339 h 2954339"/>
              <a:gd name="csX19" fmla="*/ 2787815 w 5754664"/>
              <a:gd name="csY19" fmla="*/ 2954339 h 2954339"/>
              <a:gd name="csX20" fmla="*/ 2263501 w 5754664"/>
              <a:gd name="csY20" fmla="*/ 2954339 h 2954339"/>
              <a:gd name="csX21" fmla="*/ 1624094 w 5754664"/>
              <a:gd name="csY21" fmla="*/ 2954339 h 2954339"/>
              <a:gd name="csX22" fmla="*/ 1157327 w 5754664"/>
              <a:gd name="csY22" fmla="*/ 2954339 h 2954339"/>
              <a:gd name="csX23" fmla="*/ 0 w 5754664"/>
              <a:gd name="csY23" fmla="*/ 2954339 h 2954339"/>
              <a:gd name="csX24" fmla="*/ 0 w 5754664"/>
              <a:gd name="csY24" fmla="*/ 2422558 h 2954339"/>
              <a:gd name="csX25" fmla="*/ 0 w 5754664"/>
              <a:gd name="csY25" fmla="*/ 1831690 h 2954339"/>
              <a:gd name="csX26" fmla="*/ 0 w 5754664"/>
              <a:gd name="csY26" fmla="*/ 1181736 h 2954339"/>
              <a:gd name="csX27" fmla="*/ 0 w 5754664"/>
              <a:gd name="csY27" fmla="*/ 679498 h 2954339"/>
              <a:gd name="csX28" fmla="*/ 0 w 5754664"/>
              <a:gd name="csY28" fmla="*/ 0 h 2954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2954339"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57089" y="150817"/>
                  <a:pt x="5754794" y="430319"/>
                  <a:pt x="5754664" y="649955"/>
                </a:cubicBezTo>
                <a:cubicBezTo>
                  <a:pt x="5754534" y="869592"/>
                  <a:pt x="5774851" y="1037681"/>
                  <a:pt x="5754664" y="1181736"/>
                </a:cubicBezTo>
                <a:cubicBezTo>
                  <a:pt x="5734477" y="1325791"/>
                  <a:pt x="5774067" y="1598017"/>
                  <a:pt x="5754664" y="1713517"/>
                </a:cubicBezTo>
                <a:cubicBezTo>
                  <a:pt x="5735261" y="1829017"/>
                  <a:pt x="5754853" y="2094513"/>
                  <a:pt x="5754664" y="2245298"/>
                </a:cubicBezTo>
                <a:cubicBezTo>
                  <a:pt x="5754475" y="2396083"/>
                  <a:pt x="5775175" y="2795335"/>
                  <a:pt x="5754664" y="2954339"/>
                </a:cubicBezTo>
                <a:cubicBezTo>
                  <a:pt x="5429452" y="2927733"/>
                  <a:pt x="5397988" y="2980505"/>
                  <a:pt x="5057710" y="2954339"/>
                </a:cubicBezTo>
                <a:cubicBezTo>
                  <a:pt x="4717432" y="2928173"/>
                  <a:pt x="4704077" y="2978407"/>
                  <a:pt x="4418303" y="2954339"/>
                </a:cubicBezTo>
                <a:cubicBezTo>
                  <a:pt x="4132529" y="2930271"/>
                  <a:pt x="4026848" y="2954859"/>
                  <a:pt x="3893989" y="2954339"/>
                </a:cubicBezTo>
                <a:cubicBezTo>
                  <a:pt x="3761130" y="2953819"/>
                  <a:pt x="3562534" y="2946631"/>
                  <a:pt x="3254582" y="2954339"/>
                </a:cubicBezTo>
                <a:cubicBezTo>
                  <a:pt x="2946630" y="2962047"/>
                  <a:pt x="2896930" y="2947460"/>
                  <a:pt x="2787815" y="2954339"/>
                </a:cubicBezTo>
                <a:cubicBezTo>
                  <a:pt x="2678700" y="2961218"/>
                  <a:pt x="2490350" y="2967481"/>
                  <a:pt x="2263501" y="2954339"/>
                </a:cubicBezTo>
                <a:cubicBezTo>
                  <a:pt x="2036652" y="2941197"/>
                  <a:pt x="1862793" y="2971601"/>
                  <a:pt x="1624094" y="2954339"/>
                </a:cubicBezTo>
                <a:cubicBezTo>
                  <a:pt x="1385395" y="2937077"/>
                  <a:pt x="1295419" y="2947374"/>
                  <a:pt x="1157327" y="2954339"/>
                </a:cubicBezTo>
                <a:cubicBezTo>
                  <a:pt x="1019235" y="2961304"/>
                  <a:pt x="568169" y="2957230"/>
                  <a:pt x="0" y="2954339"/>
                </a:cubicBezTo>
                <a:cubicBezTo>
                  <a:pt x="6495" y="2784928"/>
                  <a:pt x="-5623" y="2611119"/>
                  <a:pt x="0" y="2422558"/>
                </a:cubicBezTo>
                <a:cubicBezTo>
                  <a:pt x="5623" y="2233997"/>
                  <a:pt x="16879" y="1977703"/>
                  <a:pt x="0" y="1831690"/>
                </a:cubicBezTo>
                <a:cubicBezTo>
                  <a:pt x="-16879" y="1685677"/>
                  <a:pt x="31605" y="1480911"/>
                  <a:pt x="0" y="1181736"/>
                </a:cubicBezTo>
                <a:cubicBezTo>
                  <a:pt x="-31605" y="882561"/>
                  <a:pt x="-4476" y="829847"/>
                  <a:pt x="0" y="679498"/>
                </a:cubicBezTo>
                <a:cubicBezTo>
                  <a:pt x="4476" y="529149"/>
                  <a:pt x="33890" y="314541"/>
                  <a:pt x="0" y="0"/>
                </a:cubicBezTo>
                <a:close/>
              </a:path>
              <a:path w="5754664" h="2954339"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6587" y="231855"/>
                  <a:pt x="5772408" y="497260"/>
                  <a:pt x="5754664" y="649955"/>
                </a:cubicBezTo>
                <a:cubicBezTo>
                  <a:pt x="5736920" y="802650"/>
                  <a:pt x="5735881" y="1103002"/>
                  <a:pt x="5754664" y="1270366"/>
                </a:cubicBezTo>
                <a:cubicBezTo>
                  <a:pt x="5773447" y="1437730"/>
                  <a:pt x="5758469" y="1664972"/>
                  <a:pt x="5754664" y="1772603"/>
                </a:cubicBezTo>
                <a:cubicBezTo>
                  <a:pt x="5750859" y="1880234"/>
                  <a:pt x="5736408" y="2074614"/>
                  <a:pt x="5754664" y="2274841"/>
                </a:cubicBezTo>
                <a:cubicBezTo>
                  <a:pt x="5772920" y="2475068"/>
                  <a:pt x="5761774" y="2816861"/>
                  <a:pt x="5754664" y="2954339"/>
                </a:cubicBezTo>
                <a:cubicBezTo>
                  <a:pt x="5450479" y="2962599"/>
                  <a:pt x="5280129" y="2973349"/>
                  <a:pt x="5057710" y="2954339"/>
                </a:cubicBezTo>
                <a:cubicBezTo>
                  <a:pt x="4835291" y="2935329"/>
                  <a:pt x="4590708" y="2939006"/>
                  <a:pt x="4360756" y="2954339"/>
                </a:cubicBezTo>
                <a:cubicBezTo>
                  <a:pt x="4130804" y="2969672"/>
                  <a:pt x="3861383" y="2955978"/>
                  <a:pt x="3606256" y="2954339"/>
                </a:cubicBezTo>
                <a:cubicBezTo>
                  <a:pt x="3351129" y="2952700"/>
                  <a:pt x="3171138" y="2952044"/>
                  <a:pt x="2851756" y="2954339"/>
                </a:cubicBezTo>
                <a:cubicBezTo>
                  <a:pt x="2532374" y="2956634"/>
                  <a:pt x="2448164" y="2932652"/>
                  <a:pt x="2154802" y="2954339"/>
                </a:cubicBezTo>
                <a:cubicBezTo>
                  <a:pt x="1861440" y="2976026"/>
                  <a:pt x="1796315" y="2947518"/>
                  <a:pt x="1515395" y="2954339"/>
                </a:cubicBezTo>
                <a:cubicBezTo>
                  <a:pt x="1234475" y="2961160"/>
                  <a:pt x="969706" y="2922156"/>
                  <a:pt x="818441" y="2954339"/>
                </a:cubicBezTo>
                <a:cubicBezTo>
                  <a:pt x="667176" y="2986522"/>
                  <a:pt x="395725" y="2994231"/>
                  <a:pt x="0" y="2954339"/>
                </a:cubicBezTo>
                <a:cubicBezTo>
                  <a:pt x="24773" y="2751134"/>
                  <a:pt x="-11818" y="2575103"/>
                  <a:pt x="0" y="2363471"/>
                </a:cubicBezTo>
                <a:cubicBezTo>
                  <a:pt x="11818" y="2151839"/>
                  <a:pt x="16442" y="1981868"/>
                  <a:pt x="0" y="1802147"/>
                </a:cubicBezTo>
                <a:cubicBezTo>
                  <a:pt x="-16442" y="1622426"/>
                  <a:pt x="10435" y="1504028"/>
                  <a:pt x="0" y="1299909"/>
                </a:cubicBezTo>
                <a:cubicBezTo>
                  <a:pt x="-10435" y="1095790"/>
                  <a:pt x="-25548" y="845872"/>
                  <a:pt x="0" y="709041"/>
                </a:cubicBezTo>
                <a:cubicBezTo>
                  <a:pt x="25548" y="572210"/>
                  <a:pt x="1800" y="144171"/>
                  <a:pt x="0" y="0"/>
                </a:cubicBezTo>
                <a:close/>
              </a:path>
            </a:pathLst>
          </a:custGeom>
          <a:solidFill>
            <a:srgbClr val="EEA0FF">
              <a:alpha val="21176"/>
            </a:srgbClr>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Check 1.1: </a:t>
            </a:r>
            <a:r>
              <a:rPr lang="de-DE" sz="1100" dirty="0"/>
              <a:t>Beschrifte die Zahlen auf dieser Zahlengerade</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br>
              <a:rPr lang="de-DE" sz="1100" b="1" dirty="0"/>
            </a:br>
            <a:endParaRPr lang="de-DE" sz="1100" b="1" dirty="0"/>
          </a:p>
          <a:p>
            <a:pPr>
              <a:lnSpc>
                <a:spcPct val="120000"/>
              </a:lnSpc>
              <a:spcBef>
                <a:spcPts val="0"/>
              </a:spcBef>
              <a:spcAft>
                <a:spcPts val="600"/>
              </a:spcAft>
            </a:pPr>
            <a:r>
              <a:rPr lang="de-DE" sz="1100" b="1" dirty="0"/>
              <a:t>Check 1.2:</a:t>
            </a:r>
            <a:r>
              <a:rPr lang="de-DE" sz="1100" dirty="0"/>
              <a:t> Welche Zahl liegt genau in der Mitte von…</a:t>
            </a:r>
          </a:p>
          <a:p>
            <a:pPr defTabSz="1911350">
              <a:lnSpc>
                <a:spcPct val="120000"/>
              </a:lnSpc>
              <a:spcBef>
                <a:spcPts val="0"/>
              </a:spcBef>
              <a:spcAft>
                <a:spcPts val="600"/>
              </a:spcAft>
            </a:pPr>
            <a:r>
              <a:rPr lang="de-DE" sz="1100" dirty="0"/>
              <a:t>a) -13 und 13	b) –27 und -11	c) -29 und 21</a:t>
            </a:r>
          </a:p>
          <a:p>
            <a:pPr>
              <a:lnSpc>
                <a:spcPct val="120000"/>
              </a:lnSpc>
              <a:spcBef>
                <a:spcPts val="0"/>
              </a:spcBef>
              <a:spcAft>
                <a:spcPts val="600"/>
              </a:spcAft>
            </a:pPr>
            <a:endParaRPr lang="de-DE" sz="1100" dirty="0"/>
          </a:p>
          <a:p>
            <a:pPr>
              <a:lnSpc>
                <a:spcPct val="120000"/>
              </a:lnSpc>
              <a:spcBef>
                <a:spcPts val="0"/>
              </a:spcBef>
              <a:spcAft>
                <a:spcPts val="600"/>
              </a:spcAft>
            </a:pPr>
            <a:r>
              <a:rPr lang="de-DE" sz="1100" b="1" dirty="0"/>
              <a:t>Check 1.3: </a:t>
            </a:r>
            <a:r>
              <a:rPr lang="de-DE" sz="1100" dirty="0"/>
              <a:t>Ein Rechteck hat die Eckpunkte (3|3), (-1|3), (-1|-5). Wo liegt der letzte Eckpunkt? </a:t>
            </a:r>
          </a:p>
        </p:txBody>
      </p:sp>
      <p:sp>
        <p:nvSpPr>
          <p:cNvPr id="21" name="Inhaltsplatzhalter 2">
            <a:extLst>
              <a:ext uri="{FF2B5EF4-FFF2-40B4-BE49-F238E27FC236}">
                <a16:creationId xmlns:a16="http://schemas.microsoft.com/office/drawing/2014/main" id="{162B65CE-76FA-2BBD-6902-016007E065F4}"/>
              </a:ext>
            </a:extLst>
          </p:cNvPr>
          <p:cNvSpPr txBox="1">
            <a:spLocks/>
          </p:cNvSpPr>
          <p:nvPr/>
        </p:nvSpPr>
        <p:spPr>
          <a:xfrm>
            <a:off x="900114" y="5670173"/>
            <a:ext cx="2663538" cy="3241225"/>
          </a:xfrm>
          <a:custGeom>
            <a:avLst/>
            <a:gdLst>
              <a:gd name="csX0" fmla="*/ 0 w 2663538"/>
              <a:gd name="csY0" fmla="*/ 0 h 3241225"/>
              <a:gd name="csX1" fmla="*/ 692520 w 2663538"/>
              <a:gd name="csY1" fmla="*/ 0 h 3241225"/>
              <a:gd name="csX2" fmla="*/ 1305134 w 2663538"/>
              <a:gd name="csY2" fmla="*/ 0 h 3241225"/>
              <a:gd name="csX3" fmla="*/ 1997654 w 2663538"/>
              <a:gd name="csY3" fmla="*/ 0 h 3241225"/>
              <a:gd name="csX4" fmla="*/ 2663538 w 2663538"/>
              <a:gd name="csY4" fmla="*/ 0 h 3241225"/>
              <a:gd name="csX5" fmla="*/ 2663538 w 2663538"/>
              <a:gd name="csY5" fmla="*/ 583421 h 3241225"/>
              <a:gd name="csX6" fmla="*/ 2663538 w 2663538"/>
              <a:gd name="csY6" fmla="*/ 1134429 h 3241225"/>
              <a:gd name="csX7" fmla="*/ 2663538 w 2663538"/>
              <a:gd name="csY7" fmla="*/ 1847498 h 3241225"/>
              <a:gd name="csX8" fmla="*/ 2663538 w 2663538"/>
              <a:gd name="csY8" fmla="*/ 2398507 h 3241225"/>
              <a:gd name="csX9" fmla="*/ 2663538 w 2663538"/>
              <a:gd name="csY9" fmla="*/ 3241225 h 3241225"/>
              <a:gd name="csX10" fmla="*/ 2050924 w 2663538"/>
              <a:gd name="csY10" fmla="*/ 3241225 h 3241225"/>
              <a:gd name="csX11" fmla="*/ 1464946 w 2663538"/>
              <a:gd name="csY11" fmla="*/ 3241225 h 3241225"/>
              <a:gd name="csX12" fmla="*/ 825697 w 2663538"/>
              <a:gd name="csY12" fmla="*/ 3241225 h 3241225"/>
              <a:gd name="csX13" fmla="*/ 0 w 2663538"/>
              <a:gd name="csY13" fmla="*/ 3241225 h 3241225"/>
              <a:gd name="csX14" fmla="*/ 0 w 2663538"/>
              <a:gd name="csY14" fmla="*/ 2625392 h 3241225"/>
              <a:gd name="csX15" fmla="*/ 0 w 2663538"/>
              <a:gd name="csY15" fmla="*/ 2041972 h 3241225"/>
              <a:gd name="csX16" fmla="*/ 0 w 2663538"/>
              <a:gd name="csY16" fmla="*/ 1328902 h 3241225"/>
              <a:gd name="csX17" fmla="*/ 0 w 2663538"/>
              <a:gd name="csY17" fmla="*/ 713069 h 3241225"/>
              <a:gd name="csX18" fmla="*/ 0 w 2663538"/>
              <a:gd name="csY18" fmla="*/ 0 h 324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663538" h="3241225" fill="none" extrusionOk="0">
                <a:moveTo>
                  <a:pt x="0" y="0"/>
                </a:moveTo>
                <a:cubicBezTo>
                  <a:pt x="340640" y="27532"/>
                  <a:pt x="498299" y="15496"/>
                  <a:pt x="692520" y="0"/>
                </a:cubicBezTo>
                <a:cubicBezTo>
                  <a:pt x="886741" y="-15496"/>
                  <a:pt x="1005127" y="-12837"/>
                  <a:pt x="1305134" y="0"/>
                </a:cubicBezTo>
                <a:cubicBezTo>
                  <a:pt x="1605141" y="12837"/>
                  <a:pt x="1797514" y="31735"/>
                  <a:pt x="1997654" y="0"/>
                </a:cubicBezTo>
                <a:cubicBezTo>
                  <a:pt x="2197794" y="-31735"/>
                  <a:pt x="2373610" y="89"/>
                  <a:pt x="2663538" y="0"/>
                </a:cubicBezTo>
                <a:cubicBezTo>
                  <a:pt x="2658619" y="198942"/>
                  <a:pt x="2685389" y="364486"/>
                  <a:pt x="2663538" y="583421"/>
                </a:cubicBezTo>
                <a:cubicBezTo>
                  <a:pt x="2641687" y="802356"/>
                  <a:pt x="2681039" y="942814"/>
                  <a:pt x="2663538" y="1134429"/>
                </a:cubicBezTo>
                <a:cubicBezTo>
                  <a:pt x="2646037" y="1326044"/>
                  <a:pt x="2658040" y="1517466"/>
                  <a:pt x="2663538" y="1847498"/>
                </a:cubicBezTo>
                <a:cubicBezTo>
                  <a:pt x="2669036" y="2177530"/>
                  <a:pt x="2681157" y="2254960"/>
                  <a:pt x="2663538" y="2398507"/>
                </a:cubicBezTo>
                <a:cubicBezTo>
                  <a:pt x="2645919" y="2542054"/>
                  <a:pt x="2688453" y="3056698"/>
                  <a:pt x="2663538" y="3241225"/>
                </a:cubicBezTo>
                <a:cubicBezTo>
                  <a:pt x="2455304" y="3253296"/>
                  <a:pt x="2275302" y="3244933"/>
                  <a:pt x="2050924" y="3241225"/>
                </a:cubicBezTo>
                <a:cubicBezTo>
                  <a:pt x="1826546" y="3237517"/>
                  <a:pt x="1648775" y="3245782"/>
                  <a:pt x="1464946" y="3241225"/>
                </a:cubicBezTo>
                <a:cubicBezTo>
                  <a:pt x="1281117" y="3236668"/>
                  <a:pt x="1018532" y="3262648"/>
                  <a:pt x="825697" y="3241225"/>
                </a:cubicBezTo>
                <a:cubicBezTo>
                  <a:pt x="632862" y="3219802"/>
                  <a:pt x="349848" y="3274611"/>
                  <a:pt x="0" y="3241225"/>
                </a:cubicBezTo>
                <a:cubicBezTo>
                  <a:pt x="14110" y="3052053"/>
                  <a:pt x="5127" y="2764631"/>
                  <a:pt x="0" y="2625392"/>
                </a:cubicBezTo>
                <a:cubicBezTo>
                  <a:pt x="-5127" y="2486153"/>
                  <a:pt x="-228" y="2163382"/>
                  <a:pt x="0" y="2041972"/>
                </a:cubicBezTo>
                <a:cubicBezTo>
                  <a:pt x="228" y="1920562"/>
                  <a:pt x="-30521" y="1578095"/>
                  <a:pt x="0" y="1328902"/>
                </a:cubicBezTo>
                <a:cubicBezTo>
                  <a:pt x="30521" y="1079709"/>
                  <a:pt x="8049" y="846675"/>
                  <a:pt x="0" y="713069"/>
                </a:cubicBezTo>
                <a:cubicBezTo>
                  <a:pt x="-8049" y="579463"/>
                  <a:pt x="4839" y="294894"/>
                  <a:pt x="0" y="0"/>
                </a:cubicBezTo>
                <a:close/>
              </a:path>
              <a:path w="2663538" h="3241225" stroke="0" extrusionOk="0">
                <a:moveTo>
                  <a:pt x="0" y="0"/>
                </a:moveTo>
                <a:cubicBezTo>
                  <a:pt x="281188" y="-4706"/>
                  <a:pt x="464514" y="10285"/>
                  <a:pt x="612614" y="0"/>
                </a:cubicBezTo>
                <a:cubicBezTo>
                  <a:pt x="760714" y="-10285"/>
                  <a:pt x="930393" y="3307"/>
                  <a:pt x="1225227" y="0"/>
                </a:cubicBezTo>
                <a:cubicBezTo>
                  <a:pt x="1520061" y="-3307"/>
                  <a:pt x="1689541" y="5031"/>
                  <a:pt x="1944383" y="0"/>
                </a:cubicBezTo>
                <a:cubicBezTo>
                  <a:pt x="2199225" y="-5031"/>
                  <a:pt x="2370758" y="24462"/>
                  <a:pt x="2663538" y="0"/>
                </a:cubicBezTo>
                <a:cubicBezTo>
                  <a:pt x="2687902" y="245318"/>
                  <a:pt x="2670482" y="409410"/>
                  <a:pt x="2663538" y="648245"/>
                </a:cubicBezTo>
                <a:cubicBezTo>
                  <a:pt x="2656594" y="887080"/>
                  <a:pt x="2687288" y="1011573"/>
                  <a:pt x="2663538" y="1361315"/>
                </a:cubicBezTo>
                <a:cubicBezTo>
                  <a:pt x="2639789" y="1711057"/>
                  <a:pt x="2668878" y="1858639"/>
                  <a:pt x="2663538" y="2009560"/>
                </a:cubicBezTo>
                <a:cubicBezTo>
                  <a:pt x="2658198" y="2160482"/>
                  <a:pt x="2645362" y="2373922"/>
                  <a:pt x="2663538" y="2625392"/>
                </a:cubicBezTo>
                <a:cubicBezTo>
                  <a:pt x="2681714" y="2876862"/>
                  <a:pt x="2640368" y="2954364"/>
                  <a:pt x="2663538" y="3241225"/>
                </a:cubicBezTo>
                <a:cubicBezTo>
                  <a:pt x="2365842" y="3212502"/>
                  <a:pt x="2184212" y="3262699"/>
                  <a:pt x="2024289" y="3241225"/>
                </a:cubicBezTo>
                <a:cubicBezTo>
                  <a:pt x="1864366" y="3219751"/>
                  <a:pt x="1532544" y="3271300"/>
                  <a:pt x="1331769" y="3241225"/>
                </a:cubicBezTo>
                <a:cubicBezTo>
                  <a:pt x="1130994" y="3211150"/>
                  <a:pt x="801230" y="3243461"/>
                  <a:pt x="639249" y="3241225"/>
                </a:cubicBezTo>
                <a:cubicBezTo>
                  <a:pt x="477268" y="3238989"/>
                  <a:pt x="169235" y="3257604"/>
                  <a:pt x="0" y="3241225"/>
                </a:cubicBezTo>
                <a:cubicBezTo>
                  <a:pt x="-4227" y="2961286"/>
                  <a:pt x="-2607" y="2824460"/>
                  <a:pt x="0" y="2625392"/>
                </a:cubicBezTo>
                <a:cubicBezTo>
                  <a:pt x="2607" y="2426324"/>
                  <a:pt x="-24859" y="2169809"/>
                  <a:pt x="0" y="1977147"/>
                </a:cubicBezTo>
                <a:cubicBezTo>
                  <a:pt x="24859" y="1784485"/>
                  <a:pt x="22565" y="1572467"/>
                  <a:pt x="0" y="1328902"/>
                </a:cubicBezTo>
                <a:cubicBezTo>
                  <a:pt x="-22565" y="1085337"/>
                  <a:pt x="2816" y="830662"/>
                  <a:pt x="0" y="680657"/>
                </a:cubicBezTo>
                <a:cubicBezTo>
                  <a:pt x="-2816" y="530652"/>
                  <a:pt x="27772" y="171427"/>
                  <a:pt x="0" y="0"/>
                </a:cubicBezTo>
                <a:close/>
              </a:path>
            </a:pathLst>
          </a:custGeom>
          <a:ln>
            <a:solidFill>
              <a:schemeClr val="tx1"/>
            </a:solidFill>
            <a:extLst>
              <a:ext uri="{C807C97D-BFC1-408E-A445-0C87EB9F89A2}">
                <ask:lineSketchStyleProps xmlns:ask="http://schemas.microsoft.com/office/drawing/2018/sketchyshapes" sd="2147997013">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1.1: </a:t>
            </a:r>
            <a:r>
              <a:rPr lang="de-DE" sz="1100" dirty="0"/>
              <a:t>Zeichne die </a:t>
            </a:r>
            <a:br>
              <a:rPr lang="de-DE" sz="1100" dirty="0"/>
            </a:br>
            <a:r>
              <a:rPr lang="de-DE" sz="1100" dirty="0"/>
              <a:t>Temperaturen auf dem </a:t>
            </a:r>
            <a:br>
              <a:rPr lang="de-DE" sz="1100" dirty="0"/>
            </a:br>
            <a:r>
              <a:rPr lang="de-DE" sz="1100" dirty="0"/>
              <a:t>Thermometer </a:t>
            </a:r>
            <a:br>
              <a:rPr lang="de-DE" sz="1100" dirty="0"/>
            </a:br>
            <a:r>
              <a:rPr lang="de-DE" sz="1100" dirty="0"/>
              <a:t>ein.</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br>
              <a:rPr lang="de-DE" sz="1100" dirty="0"/>
            </a:br>
            <a:endParaRPr lang="de-DE" sz="1100" dirty="0"/>
          </a:p>
          <a:p>
            <a:pPr>
              <a:lnSpc>
                <a:spcPct val="120000"/>
              </a:lnSpc>
              <a:spcBef>
                <a:spcPts val="0"/>
              </a:spcBef>
              <a:spcAft>
                <a:spcPts val="600"/>
              </a:spcAft>
            </a:pPr>
            <a:endParaRPr lang="de-DE" sz="1100"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3</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Negative Zahlen</a:t>
            </a:r>
          </a:p>
        </p:txBody>
      </p:sp>
      <p:grpSp>
        <p:nvGrpSpPr>
          <p:cNvPr id="328" name="Gruppieren 327">
            <a:extLst>
              <a:ext uri="{FF2B5EF4-FFF2-40B4-BE49-F238E27FC236}">
                <a16:creationId xmlns:a16="http://schemas.microsoft.com/office/drawing/2014/main" id="{792C88E3-87A3-8C76-FD67-0BBBFAAA10F3}"/>
              </a:ext>
            </a:extLst>
          </p:cNvPr>
          <p:cNvGrpSpPr/>
          <p:nvPr/>
        </p:nvGrpSpPr>
        <p:grpSpPr>
          <a:xfrm>
            <a:off x="1330939" y="5828074"/>
            <a:ext cx="2182326" cy="2997740"/>
            <a:chOff x="2084784" y="5763529"/>
            <a:chExt cx="2182326" cy="2997740"/>
          </a:xfrm>
        </p:grpSpPr>
        <p:sp>
          <p:nvSpPr>
            <p:cNvPr id="199" name="Rechteck 198">
              <a:extLst>
                <a:ext uri="{FF2B5EF4-FFF2-40B4-BE49-F238E27FC236}">
                  <a16:creationId xmlns:a16="http://schemas.microsoft.com/office/drawing/2014/main" id="{992F2434-9F87-FA64-7F69-5403D55849F5}"/>
                </a:ext>
              </a:extLst>
            </p:cNvPr>
            <p:cNvSpPr/>
            <p:nvPr/>
          </p:nvSpPr>
          <p:spPr>
            <a:xfrm>
              <a:off x="3601878" y="8516610"/>
              <a:ext cx="650571" cy="244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de-DE" sz="1000" dirty="0">
                <a:solidFill>
                  <a:schemeClr val="tx1"/>
                </a:solidFill>
                <a:latin typeface="+mj-lt"/>
              </a:endParaRPr>
            </a:p>
          </p:txBody>
        </p:sp>
        <p:grpSp>
          <p:nvGrpSpPr>
            <p:cNvPr id="200" name="Gruppieren 199">
              <a:extLst>
                <a:ext uri="{FF2B5EF4-FFF2-40B4-BE49-F238E27FC236}">
                  <a16:creationId xmlns:a16="http://schemas.microsoft.com/office/drawing/2014/main" id="{D482BB1E-B204-FDF3-0A88-E85500F058CB}"/>
                </a:ext>
              </a:extLst>
            </p:cNvPr>
            <p:cNvGrpSpPr/>
            <p:nvPr/>
          </p:nvGrpSpPr>
          <p:grpSpPr>
            <a:xfrm>
              <a:off x="3426471" y="5763529"/>
              <a:ext cx="840639" cy="2940619"/>
              <a:chOff x="6306859" y="4686815"/>
              <a:chExt cx="840639" cy="2940619"/>
            </a:xfrm>
          </p:grpSpPr>
          <p:grpSp>
            <p:nvGrpSpPr>
              <p:cNvPr id="201" name="Gruppieren 200">
                <a:extLst>
                  <a:ext uri="{FF2B5EF4-FFF2-40B4-BE49-F238E27FC236}">
                    <a16:creationId xmlns:a16="http://schemas.microsoft.com/office/drawing/2014/main" id="{7FD89666-0A36-7A58-43E1-DDCBF7E8A908}"/>
                  </a:ext>
                </a:extLst>
              </p:cNvPr>
              <p:cNvGrpSpPr/>
              <p:nvPr/>
            </p:nvGrpSpPr>
            <p:grpSpPr>
              <a:xfrm>
                <a:off x="6306859" y="4686815"/>
                <a:ext cx="471949" cy="2940619"/>
                <a:chOff x="1320371" y="5686528"/>
                <a:chExt cx="381435" cy="2376643"/>
              </a:xfrm>
            </p:grpSpPr>
            <p:sp>
              <p:nvSpPr>
                <p:cNvPr id="317" name="Ellipse 316">
                  <a:extLst>
                    <a:ext uri="{FF2B5EF4-FFF2-40B4-BE49-F238E27FC236}">
                      <a16:creationId xmlns:a16="http://schemas.microsoft.com/office/drawing/2014/main" id="{1A940279-607F-F27C-5025-E84CFEDDC2CF}"/>
                    </a:ext>
                  </a:extLst>
                </p:cNvPr>
                <p:cNvSpPr/>
                <p:nvPr/>
              </p:nvSpPr>
              <p:spPr>
                <a:xfrm>
                  <a:off x="1320371" y="7681736"/>
                  <a:ext cx="381435" cy="3814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8" name="Rechteck: abgerundete Ecken 317">
                  <a:extLst>
                    <a:ext uri="{FF2B5EF4-FFF2-40B4-BE49-F238E27FC236}">
                      <a16:creationId xmlns:a16="http://schemas.microsoft.com/office/drawing/2014/main" id="{58663FC4-901F-A923-BBA3-88DB402F9250}"/>
                    </a:ext>
                  </a:extLst>
                </p:cNvPr>
                <p:cNvSpPr/>
                <p:nvPr/>
              </p:nvSpPr>
              <p:spPr>
                <a:xfrm>
                  <a:off x="1431689" y="5686528"/>
                  <a:ext cx="160260" cy="2161637"/>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9" name="Ellipse 318">
                  <a:extLst>
                    <a:ext uri="{FF2B5EF4-FFF2-40B4-BE49-F238E27FC236}">
                      <a16:creationId xmlns:a16="http://schemas.microsoft.com/office/drawing/2014/main" id="{E22F7E4F-E539-B365-DC30-7B5F541B4CD1}"/>
                    </a:ext>
                  </a:extLst>
                </p:cNvPr>
                <p:cNvSpPr/>
                <p:nvPr/>
              </p:nvSpPr>
              <p:spPr>
                <a:xfrm>
                  <a:off x="1365471" y="7726836"/>
                  <a:ext cx="291236" cy="29123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0" name="Rechteck 319">
                  <a:extLst>
                    <a:ext uri="{FF2B5EF4-FFF2-40B4-BE49-F238E27FC236}">
                      <a16:creationId xmlns:a16="http://schemas.microsoft.com/office/drawing/2014/main" id="{FDB44C48-EAD6-D780-18D6-CB66F96354D0}"/>
                    </a:ext>
                  </a:extLst>
                </p:cNvPr>
                <p:cNvSpPr/>
                <p:nvPr/>
              </p:nvSpPr>
              <p:spPr>
                <a:xfrm>
                  <a:off x="1487565" y="7133350"/>
                  <a:ext cx="45719" cy="63121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02" name="Gruppieren 201">
                <a:extLst>
                  <a:ext uri="{FF2B5EF4-FFF2-40B4-BE49-F238E27FC236}">
                    <a16:creationId xmlns:a16="http://schemas.microsoft.com/office/drawing/2014/main" id="{3ACDD1DC-A9FF-AB1B-43B6-924FABDBA9C3}"/>
                  </a:ext>
                </a:extLst>
              </p:cNvPr>
              <p:cNvGrpSpPr/>
              <p:nvPr/>
            </p:nvGrpSpPr>
            <p:grpSpPr>
              <a:xfrm>
                <a:off x="6323189" y="4699400"/>
                <a:ext cx="824309" cy="2581227"/>
                <a:chOff x="7163698" y="4773288"/>
                <a:chExt cx="824309" cy="2581227"/>
              </a:xfrm>
            </p:grpSpPr>
            <p:grpSp>
              <p:nvGrpSpPr>
                <p:cNvPr id="203" name="Gruppieren 202">
                  <a:extLst>
                    <a:ext uri="{FF2B5EF4-FFF2-40B4-BE49-F238E27FC236}">
                      <a16:creationId xmlns:a16="http://schemas.microsoft.com/office/drawing/2014/main" id="{86CB6C29-7911-9520-4418-0959DD081F89}"/>
                    </a:ext>
                  </a:extLst>
                </p:cNvPr>
                <p:cNvGrpSpPr/>
                <p:nvPr/>
              </p:nvGrpSpPr>
              <p:grpSpPr>
                <a:xfrm>
                  <a:off x="7507628" y="4773288"/>
                  <a:ext cx="480379" cy="2581227"/>
                  <a:chOff x="1956806" y="5613278"/>
                  <a:chExt cx="388248" cy="2086178"/>
                </a:xfrm>
              </p:grpSpPr>
              <p:sp>
                <p:nvSpPr>
                  <p:cNvPr id="308" name="Textfeld 307">
                    <a:extLst>
                      <a:ext uri="{FF2B5EF4-FFF2-40B4-BE49-F238E27FC236}">
                        <a16:creationId xmlns:a16="http://schemas.microsoft.com/office/drawing/2014/main" id="{1EA4615A-AD3F-6F56-DDCE-4347DE2462FD}"/>
                      </a:ext>
                    </a:extLst>
                  </p:cNvPr>
                  <p:cNvSpPr txBox="1"/>
                  <p:nvPr/>
                </p:nvSpPr>
                <p:spPr>
                  <a:xfrm>
                    <a:off x="2003294" y="5613278"/>
                    <a:ext cx="341760" cy="276999"/>
                  </a:xfrm>
                  <a:prstGeom prst="rect">
                    <a:avLst/>
                  </a:prstGeom>
                  <a:noFill/>
                </p:spPr>
                <p:txBody>
                  <a:bodyPr wrap="none" rtlCol="0">
                    <a:spAutoFit/>
                  </a:bodyPr>
                  <a:lstStyle/>
                  <a:p>
                    <a:pPr algn="r"/>
                    <a:r>
                      <a:rPr lang="de-DE" sz="1200" dirty="0">
                        <a:latin typeface="+mj-lt"/>
                      </a:rPr>
                      <a:t>30</a:t>
                    </a:r>
                  </a:p>
                </p:txBody>
              </p:sp>
              <p:sp>
                <p:nvSpPr>
                  <p:cNvPr id="309" name="Textfeld 308">
                    <a:extLst>
                      <a:ext uri="{FF2B5EF4-FFF2-40B4-BE49-F238E27FC236}">
                        <a16:creationId xmlns:a16="http://schemas.microsoft.com/office/drawing/2014/main" id="{C4BCB390-CE1D-D2AA-A15E-1487C94A5FD6}"/>
                      </a:ext>
                    </a:extLst>
                  </p:cNvPr>
                  <p:cNvSpPr txBox="1"/>
                  <p:nvPr/>
                </p:nvSpPr>
                <p:spPr>
                  <a:xfrm>
                    <a:off x="2003294" y="5839425"/>
                    <a:ext cx="341760" cy="276999"/>
                  </a:xfrm>
                  <a:prstGeom prst="rect">
                    <a:avLst/>
                  </a:prstGeom>
                  <a:noFill/>
                </p:spPr>
                <p:txBody>
                  <a:bodyPr wrap="none" rtlCol="0">
                    <a:spAutoFit/>
                  </a:bodyPr>
                  <a:lstStyle/>
                  <a:p>
                    <a:pPr algn="r"/>
                    <a:r>
                      <a:rPr lang="de-DE" sz="1200" dirty="0">
                        <a:latin typeface="+mj-lt"/>
                      </a:rPr>
                      <a:t>20</a:t>
                    </a:r>
                  </a:p>
                </p:txBody>
              </p:sp>
              <p:sp>
                <p:nvSpPr>
                  <p:cNvPr id="310" name="Textfeld 309">
                    <a:extLst>
                      <a:ext uri="{FF2B5EF4-FFF2-40B4-BE49-F238E27FC236}">
                        <a16:creationId xmlns:a16="http://schemas.microsoft.com/office/drawing/2014/main" id="{B665D25B-A901-DB2D-DB5E-F9AD24CF73B5}"/>
                      </a:ext>
                    </a:extLst>
                  </p:cNvPr>
                  <p:cNvSpPr txBox="1"/>
                  <p:nvPr/>
                </p:nvSpPr>
                <p:spPr>
                  <a:xfrm>
                    <a:off x="2003294" y="6065573"/>
                    <a:ext cx="341760" cy="276999"/>
                  </a:xfrm>
                  <a:prstGeom prst="rect">
                    <a:avLst/>
                  </a:prstGeom>
                  <a:noFill/>
                </p:spPr>
                <p:txBody>
                  <a:bodyPr wrap="none" rtlCol="0">
                    <a:spAutoFit/>
                  </a:bodyPr>
                  <a:lstStyle/>
                  <a:p>
                    <a:pPr algn="r"/>
                    <a:r>
                      <a:rPr lang="de-DE" sz="1200" dirty="0">
                        <a:latin typeface="+mj-lt"/>
                      </a:rPr>
                      <a:t>10</a:t>
                    </a:r>
                  </a:p>
                </p:txBody>
              </p:sp>
              <p:sp>
                <p:nvSpPr>
                  <p:cNvPr id="311" name="Textfeld 310">
                    <a:extLst>
                      <a:ext uri="{FF2B5EF4-FFF2-40B4-BE49-F238E27FC236}">
                        <a16:creationId xmlns:a16="http://schemas.microsoft.com/office/drawing/2014/main" id="{2B1421E4-6D60-B022-5147-613AB3EF2BDB}"/>
                      </a:ext>
                    </a:extLst>
                  </p:cNvPr>
                  <p:cNvSpPr txBox="1"/>
                  <p:nvPr/>
                </p:nvSpPr>
                <p:spPr>
                  <a:xfrm>
                    <a:off x="2081840" y="6291720"/>
                    <a:ext cx="263214" cy="276999"/>
                  </a:xfrm>
                  <a:prstGeom prst="rect">
                    <a:avLst/>
                  </a:prstGeom>
                  <a:noFill/>
                </p:spPr>
                <p:txBody>
                  <a:bodyPr wrap="none" rtlCol="0">
                    <a:spAutoFit/>
                  </a:bodyPr>
                  <a:lstStyle/>
                  <a:p>
                    <a:pPr algn="r"/>
                    <a:r>
                      <a:rPr lang="de-DE" sz="1200" dirty="0">
                        <a:latin typeface="+mj-lt"/>
                      </a:rPr>
                      <a:t>0</a:t>
                    </a:r>
                  </a:p>
                </p:txBody>
              </p:sp>
              <p:sp>
                <p:nvSpPr>
                  <p:cNvPr id="312" name="Textfeld 311">
                    <a:extLst>
                      <a:ext uri="{FF2B5EF4-FFF2-40B4-BE49-F238E27FC236}">
                        <a16:creationId xmlns:a16="http://schemas.microsoft.com/office/drawing/2014/main" id="{C6EA2E7A-E5B8-193E-D3EC-225D2C01D1E5}"/>
                      </a:ext>
                    </a:extLst>
                  </p:cNvPr>
                  <p:cNvSpPr txBox="1"/>
                  <p:nvPr/>
                </p:nvSpPr>
                <p:spPr>
                  <a:xfrm>
                    <a:off x="1956806" y="6517868"/>
                    <a:ext cx="388248" cy="276999"/>
                  </a:xfrm>
                  <a:prstGeom prst="rect">
                    <a:avLst/>
                  </a:prstGeom>
                  <a:noFill/>
                </p:spPr>
                <p:txBody>
                  <a:bodyPr wrap="none" rtlCol="0">
                    <a:spAutoFit/>
                  </a:bodyPr>
                  <a:lstStyle/>
                  <a:p>
                    <a:pPr algn="r"/>
                    <a:r>
                      <a:rPr lang="de-DE" sz="1200" dirty="0">
                        <a:latin typeface="+mj-lt"/>
                      </a:rPr>
                      <a:t>-10</a:t>
                    </a:r>
                  </a:p>
                </p:txBody>
              </p:sp>
              <p:sp>
                <p:nvSpPr>
                  <p:cNvPr id="313" name="Textfeld 312">
                    <a:extLst>
                      <a:ext uri="{FF2B5EF4-FFF2-40B4-BE49-F238E27FC236}">
                        <a16:creationId xmlns:a16="http://schemas.microsoft.com/office/drawing/2014/main" id="{9A11F939-153E-7AFD-5819-C0CC1AB6F349}"/>
                      </a:ext>
                    </a:extLst>
                  </p:cNvPr>
                  <p:cNvSpPr txBox="1"/>
                  <p:nvPr/>
                </p:nvSpPr>
                <p:spPr>
                  <a:xfrm>
                    <a:off x="1956806" y="6744015"/>
                    <a:ext cx="388248" cy="276999"/>
                  </a:xfrm>
                  <a:prstGeom prst="rect">
                    <a:avLst/>
                  </a:prstGeom>
                  <a:noFill/>
                </p:spPr>
                <p:txBody>
                  <a:bodyPr wrap="none" rtlCol="0">
                    <a:spAutoFit/>
                  </a:bodyPr>
                  <a:lstStyle/>
                  <a:p>
                    <a:pPr algn="r"/>
                    <a:r>
                      <a:rPr lang="de-DE" sz="1200" dirty="0">
                        <a:latin typeface="+mj-lt"/>
                      </a:rPr>
                      <a:t>-20</a:t>
                    </a:r>
                  </a:p>
                </p:txBody>
              </p:sp>
              <p:sp>
                <p:nvSpPr>
                  <p:cNvPr id="314" name="Textfeld 313">
                    <a:extLst>
                      <a:ext uri="{FF2B5EF4-FFF2-40B4-BE49-F238E27FC236}">
                        <a16:creationId xmlns:a16="http://schemas.microsoft.com/office/drawing/2014/main" id="{324B55FA-FF74-2B26-84B7-5E2AF8A49E46}"/>
                      </a:ext>
                    </a:extLst>
                  </p:cNvPr>
                  <p:cNvSpPr txBox="1"/>
                  <p:nvPr/>
                </p:nvSpPr>
                <p:spPr>
                  <a:xfrm>
                    <a:off x="1956806" y="6970162"/>
                    <a:ext cx="388248" cy="276999"/>
                  </a:xfrm>
                  <a:prstGeom prst="rect">
                    <a:avLst/>
                  </a:prstGeom>
                  <a:noFill/>
                </p:spPr>
                <p:txBody>
                  <a:bodyPr wrap="none" rtlCol="0">
                    <a:spAutoFit/>
                  </a:bodyPr>
                  <a:lstStyle/>
                  <a:p>
                    <a:pPr algn="r"/>
                    <a:r>
                      <a:rPr lang="de-DE" sz="1200" dirty="0">
                        <a:latin typeface="+mj-lt"/>
                      </a:rPr>
                      <a:t>-30</a:t>
                    </a:r>
                  </a:p>
                </p:txBody>
              </p:sp>
              <p:sp>
                <p:nvSpPr>
                  <p:cNvPr id="315" name="Textfeld 314">
                    <a:extLst>
                      <a:ext uri="{FF2B5EF4-FFF2-40B4-BE49-F238E27FC236}">
                        <a16:creationId xmlns:a16="http://schemas.microsoft.com/office/drawing/2014/main" id="{89993CF5-BE03-C85E-63A6-EC67E13A6FC1}"/>
                      </a:ext>
                    </a:extLst>
                  </p:cNvPr>
                  <p:cNvSpPr txBox="1"/>
                  <p:nvPr/>
                </p:nvSpPr>
                <p:spPr>
                  <a:xfrm>
                    <a:off x="1956806" y="7196310"/>
                    <a:ext cx="388248" cy="276999"/>
                  </a:xfrm>
                  <a:prstGeom prst="rect">
                    <a:avLst/>
                  </a:prstGeom>
                  <a:noFill/>
                </p:spPr>
                <p:txBody>
                  <a:bodyPr wrap="none" rtlCol="0">
                    <a:spAutoFit/>
                  </a:bodyPr>
                  <a:lstStyle/>
                  <a:p>
                    <a:pPr algn="r"/>
                    <a:r>
                      <a:rPr lang="de-DE" sz="1200" dirty="0">
                        <a:latin typeface="+mj-lt"/>
                      </a:rPr>
                      <a:t>-40</a:t>
                    </a:r>
                  </a:p>
                </p:txBody>
              </p:sp>
              <p:sp>
                <p:nvSpPr>
                  <p:cNvPr id="316" name="Textfeld 315">
                    <a:extLst>
                      <a:ext uri="{FF2B5EF4-FFF2-40B4-BE49-F238E27FC236}">
                        <a16:creationId xmlns:a16="http://schemas.microsoft.com/office/drawing/2014/main" id="{7C3A9285-0AFA-8C9B-5D30-0149BF65FE17}"/>
                      </a:ext>
                    </a:extLst>
                  </p:cNvPr>
                  <p:cNvSpPr txBox="1"/>
                  <p:nvPr/>
                </p:nvSpPr>
                <p:spPr>
                  <a:xfrm>
                    <a:off x="1956806" y="7422457"/>
                    <a:ext cx="388248" cy="276999"/>
                  </a:xfrm>
                  <a:prstGeom prst="rect">
                    <a:avLst/>
                  </a:prstGeom>
                  <a:noFill/>
                </p:spPr>
                <p:txBody>
                  <a:bodyPr wrap="none" rtlCol="0">
                    <a:spAutoFit/>
                  </a:bodyPr>
                  <a:lstStyle/>
                  <a:p>
                    <a:pPr algn="r"/>
                    <a:r>
                      <a:rPr lang="de-DE" sz="1200" dirty="0">
                        <a:latin typeface="+mj-lt"/>
                      </a:rPr>
                      <a:t>-50</a:t>
                    </a:r>
                  </a:p>
                </p:txBody>
              </p:sp>
            </p:grpSp>
            <p:grpSp>
              <p:nvGrpSpPr>
                <p:cNvPr id="204" name="Gruppieren 203">
                  <a:extLst>
                    <a:ext uri="{FF2B5EF4-FFF2-40B4-BE49-F238E27FC236}">
                      <a16:creationId xmlns:a16="http://schemas.microsoft.com/office/drawing/2014/main" id="{811162CD-34AC-7FC8-F02B-008AADB9D12C}"/>
                    </a:ext>
                  </a:extLst>
                </p:cNvPr>
                <p:cNvGrpSpPr/>
                <p:nvPr/>
              </p:nvGrpSpPr>
              <p:grpSpPr>
                <a:xfrm>
                  <a:off x="7163698" y="4913769"/>
                  <a:ext cx="424972" cy="275905"/>
                  <a:chOff x="7163698" y="4913769"/>
                  <a:chExt cx="424972" cy="1524000"/>
                </a:xfrm>
              </p:grpSpPr>
              <p:cxnSp>
                <p:nvCxnSpPr>
                  <p:cNvPr id="296" name="Gerader Verbinder 295">
                    <a:extLst>
                      <a:ext uri="{FF2B5EF4-FFF2-40B4-BE49-F238E27FC236}">
                        <a16:creationId xmlns:a16="http://schemas.microsoft.com/office/drawing/2014/main" id="{2229E6FD-6523-85FD-30B3-18334DA4FDCC}"/>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97" name="Gruppieren 296">
                    <a:extLst>
                      <a:ext uri="{FF2B5EF4-FFF2-40B4-BE49-F238E27FC236}">
                        <a16:creationId xmlns:a16="http://schemas.microsoft.com/office/drawing/2014/main" id="{CB6E9529-5859-CA10-3DA9-40B5D79E2738}"/>
                      </a:ext>
                    </a:extLst>
                  </p:cNvPr>
                  <p:cNvGrpSpPr/>
                  <p:nvPr/>
                </p:nvGrpSpPr>
                <p:grpSpPr>
                  <a:xfrm>
                    <a:off x="7235687" y="5066169"/>
                    <a:ext cx="280994" cy="1219200"/>
                    <a:chOff x="7163698" y="5066169"/>
                    <a:chExt cx="424972" cy="1219200"/>
                  </a:xfrm>
                </p:grpSpPr>
                <p:cxnSp>
                  <p:nvCxnSpPr>
                    <p:cNvPr id="299" name="Gerader Verbinder 298">
                      <a:extLst>
                        <a:ext uri="{FF2B5EF4-FFF2-40B4-BE49-F238E27FC236}">
                          <a16:creationId xmlns:a16="http://schemas.microsoft.com/office/drawing/2014/main" id="{85464BC8-77BD-3566-6EFA-59133E9862A1}"/>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0" name="Gerader Verbinder 299">
                      <a:extLst>
                        <a:ext uri="{FF2B5EF4-FFF2-40B4-BE49-F238E27FC236}">
                          <a16:creationId xmlns:a16="http://schemas.microsoft.com/office/drawing/2014/main" id="{B91337F1-13C5-6175-C56F-5DD24E3A5B69}"/>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1" name="Gerader Verbinder 300">
                      <a:extLst>
                        <a:ext uri="{FF2B5EF4-FFF2-40B4-BE49-F238E27FC236}">
                          <a16:creationId xmlns:a16="http://schemas.microsoft.com/office/drawing/2014/main" id="{4E82A238-B2D8-135C-162B-1A8E21F1F3E6}"/>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2" name="Gerader Verbinder 301">
                      <a:extLst>
                        <a:ext uri="{FF2B5EF4-FFF2-40B4-BE49-F238E27FC236}">
                          <a16:creationId xmlns:a16="http://schemas.microsoft.com/office/drawing/2014/main" id="{ABE4A681-7F86-DDB8-FA93-6AE883EC5A40}"/>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3" name="Gerader Verbinder 302">
                      <a:extLst>
                        <a:ext uri="{FF2B5EF4-FFF2-40B4-BE49-F238E27FC236}">
                          <a16:creationId xmlns:a16="http://schemas.microsoft.com/office/drawing/2014/main" id="{7741F69C-4222-6C16-6C2B-E377310407F3}"/>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4" name="Gerader Verbinder 303">
                      <a:extLst>
                        <a:ext uri="{FF2B5EF4-FFF2-40B4-BE49-F238E27FC236}">
                          <a16:creationId xmlns:a16="http://schemas.microsoft.com/office/drawing/2014/main" id="{E85404F1-C2E5-5E76-1D33-FFC7B691A830}"/>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5" name="Gerader Verbinder 304">
                      <a:extLst>
                        <a:ext uri="{FF2B5EF4-FFF2-40B4-BE49-F238E27FC236}">
                          <a16:creationId xmlns:a16="http://schemas.microsoft.com/office/drawing/2014/main" id="{0D2A8B95-B8D4-39BA-ECA1-436CF76511ED}"/>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6" name="Gerader Verbinder 305">
                      <a:extLst>
                        <a:ext uri="{FF2B5EF4-FFF2-40B4-BE49-F238E27FC236}">
                          <a16:creationId xmlns:a16="http://schemas.microsoft.com/office/drawing/2014/main" id="{07A274E1-B6F1-61DC-3DDB-7178BA23540B}"/>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7" name="Gerader Verbinder 306">
                      <a:extLst>
                        <a:ext uri="{FF2B5EF4-FFF2-40B4-BE49-F238E27FC236}">
                          <a16:creationId xmlns:a16="http://schemas.microsoft.com/office/drawing/2014/main" id="{A711C04F-183C-689D-4247-55AA479D15C5}"/>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98" name="Gerader Verbinder 297">
                    <a:extLst>
                      <a:ext uri="{FF2B5EF4-FFF2-40B4-BE49-F238E27FC236}">
                        <a16:creationId xmlns:a16="http://schemas.microsoft.com/office/drawing/2014/main" id="{83C2BAE9-7497-911D-8333-1E19DC1B6AA4}"/>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5" name="Gruppieren 204">
                  <a:extLst>
                    <a:ext uri="{FF2B5EF4-FFF2-40B4-BE49-F238E27FC236}">
                      <a16:creationId xmlns:a16="http://schemas.microsoft.com/office/drawing/2014/main" id="{FFE5AFAF-46D4-8974-03F8-DBD863A0A839}"/>
                    </a:ext>
                  </a:extLst>
                </p:cNvPr>
                <p:cNvGrpSpPr/>
                <p:nvPr/>
              </p:nvGrpSpPr>
              <p:grpSpPr>
                <a:xfrm>
                  <a:off x="7163698" y="5193581"/>
                  <a:ext cx="424972" cy="275905"/>
                  <a:chOff x="7163698" y="4913769"/>
                  <a:chExt cx="424972" cy="1524000"/>
                </a:xfrm>
              </p:grpSpPr>
              <p:cxnSp>
                <p:nvCxnSpPr>
                  <p:cNvPr id="284" name="Gerader Verbinder 283">
                    <a:extLst>
                      <a:ext uri="{FF2B5EF4-FFF2-40B4-BE49-F238E27FC236}">
                        <a16:creationId xmlns:a16="http://schemas.microsoft.com/office/drawing/2014/main" id="{CBF84E2E-D240-6B15-04DE-591D6F528EF6}"/>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85" name="Gruppieren 284">
                    <a:extLst>
                      <a:ext uri="{FF2B5EF4-FFF2-40B4-BE49-F238E27FC236}">
                        <a16:creationId xmlns:a16="http://schemas.microsoft.com/office/drawing/2014/main" id="{A815DD43-AAB2-7580-B543-4A68343DC620}"/>
                      </a:ext>
                    </a:extLst>
                  </p:cNvPr>
                  <p:cNvGrpSpPr/>
                  <p:nvPr/>
                </p:nvGrpSpPr>
                <p:grpSpPr>
                  <a:xfrm>
                    <a:off x="7235687" y="5066169"/>
                    <a:ext cx="280994" cy="1219200"/>
                    <a:chOff x="7163698" y="5066169"/>
                    <a:chExt cx="424972" cy="1219200"/>
                  </a:xfrm>
                </p:grpSpPr>
                <p:cxnSp>
                  <p:nvCxnSpPr>
                    <p:cNvPr id="287" name="Gerader Verbinder 286">
                      <a:extLst>
                        <a:ext uri="{FF2B5EF4-FFF2-40B4-BE49-F238E27FC236}">
                          <a16:creationId xmlns:a16="http://schemas.microsoft.com/office/drawing/2014/main" id="{948BCEE8-F5F4-EACE-5D65-F9126CCA14CC}"/>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8" name="Gerader Verbinder 287">
                      <a:extLst>
                        <a:ext uri="{FF2B5EF4-FFF2-40B4-BE49-F238E27FC236}">
                          <a16:creationId xmlns:a16="http://schemas.microsoft.com/office/drawing/2014/main" id="{2FC6B165-6EF7-7FA7-ED0F-92BA3D9BFFCC}"/>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9" name="Gerader Verbinder 288">
                      <a:extLst>
                        <a:ext uri="{FF2B5EF4-FFF2-40B4-BE49-F238E27FC236}">
                          <a16:creationId xmlns:a16="http://schemas.microsoft.com/office/drawing/2014/main" id="{BE3C7309-B973-5CA1-CEC7-46B5CE0929CD}"/>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0" name="Gerader Verbinder 289">
                      <a:extLst>
                        <a:ext uri="{FF2B5EF4-FFF2-40B4-BE49-F238E27FC236}">
                          <a16:creationId xmlns:a16="http://schemas.microsoft.com/office/drawing/2014/main" id="{5A3D3D0C-88C0-1A26-ECFA-40E9167BBF1F}"/>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1" name="Gerader Verbinder 290">
                      <a:extLst>
                        <a:ext uri="{FF2B5EF4-FFF2-40B4-BE49-F238E27FC236}">
                          <a16:creationId xmlns:a16="http://schemas.microsoft.com/office/drawing/2014/main" id="{DB4FE9A3-49C2-9754-3514-56A456315DEC}"/>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2" name="Gerader Verbinder 291">
                      <a:extLst>
                        <a:ext uri="{FF2B5EF4-FFF2-40B4-BE49-F238E27FC236}">
                          <a16:creationId xmlns:a16="http://schemas.microsoft.com/office/drawing/2014/main" id="{F1287C32-7ECB-289E-1069-A7857E22CB16}"/>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3" name="Gerader Verbinder 292">
                      <a:extLst>
                        <a:ext uri="{FF2B5EF4-FFF2-40B4-BE49-F238E27FC236}">
                          <a16:creationId xmlns:a16="http://schemas.microsoft.com/office/drawing/2014/main" id="{8E4812FC-A5EB-8B09-6489-1B7C9F066D8C}"/>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4" name="Gerader Verbinder 293">
                      <a:extLst>
                        <a:ext uri="{FF2B5EF4-FFF2-40B4-BE49-F238E27FC236}">
                          <a16:creationId xmlns:a16="http://schemas.microsoft.com/office/drawing/2014/main" id="{876CC80A-E5DE-80E4-B888-2F09207BEEC5}"/>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5" name="Gerader Verbinder 294">
                      <a:extLst>
                        <a:ext uri="{FF2B5EF4-FFF2-40B4-BE49-F238E27FC236}">
                          <a16:creationId xmlns:a16="http://schemas.microsoft.com/office/drawing/2014/main" id="{9F2F25A9-E072-CFE4-954C-9198AAE4B359}"/>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86" name="Gerader Verbinder 285">
                    <a:extLst>
                      <a:ext uri="{FF2B5EF4-FFF2-40B4-BE49-F238E27FC236}">
                        <a16:creationId xmlns:a16="http://schemas.microsoft.com/office/drawing/2014/main" id="{CD8E738F-90C6-ED4D-D22D-0D5719EA6DC2}"/>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6" name="Gruppieren 205">
                  <a:extLst>
                    <a:ext uri="{FF2B5EF4-FFF2-40B4-BE49-F238E27FC236}">
                      <a16:creationId xmlns:a16="http://schemas.microsoft.com/office/drawing/2014/main" id="{E4C8854E-1A06-3B60-8C01-8481BEA275A7}"/>
                    </a:ext>
                  </a:extLst>
                </p:cNvPr>
                <p:cNvGrpSpPr/>
                <p:nvPr/>
              </p:nvGrpSpPr>
              <p:grpSpPr>
                <a:xfrm>
                  <a:off x="7163698" y="5473393"/>
                  <a:ext cx="424972" cy="275905"/>
                  <a:chOff x="7163698" y="4913769"/>
                  <a:chExt cx="424972" cy="1524000"/>
                </a:xfrm>
              </p:grpSpPr>
              <p:cxnSp>
                <p:nvCxnSpPr>
                  <p:cNvPr id="272" name="Gerader Verbinder 271">
                    <a:extLst>
                      <a:ext uri="{FF2B5EF4-FFF2-40B4-BE49-F238E27FC236}">
                        <a16:creationId xmlns:a16="http://schemas.microsoft.com/office/drawing/2014/main" id="{0D3F5F03-B00D-6F98-77F2-916A01BB7EDF}"/>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73" name="Gruppieren 272">
                    <a:extLst>
                      <a:ext uri="{FF2B5EF4-FFF2-40B4-BE49-F238E27FC236}">
                        <a16:creationId xmlns:a16="http://schemas.microsoft.com/office/drawing/2014/main" id="{EEF0781C-D64C-D3CD-E1BE-C97454C21E6A}"/>
                      </a:ext>
                    </a:extLst>
                  </p:cNvPr>
                  <p:cNvGrpSpPr/>
                  <p:nvPr/>
                </p:nvGrpSpPr>
                <p:grpSpPr>
                  <a:xfrm>
                    <a:off x="7235687" y="5066169"/>
                    <a:ext cx="280994" cy="1219200"/>
                    <a:chOff x="7163698" y="5066169"/>
                    <a:chExt cx="424972" cy="1219200"/>
                  </a:xfrm>
                </p:grpSpPr>
                <p:cxnSp>
                  <p:nvCxnSpPr>
                    <p:cNvPr id="275" name="Gerader Verbinder 274">
                      <a:extLst>
                        <a:ext uri="{FF2B5EF4-FFF2-40B4-BE49-F238E27FC236}">
                          <a16:creationId xmlns:a16="http://schemas.microsoft.com/office/drawing/2014/main" id="{5D7C9320-29F8-BD6C-7BA0-2928CAAAD716}"/>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6" name="Gerader Verbinder 275">
                      <a:extLst>
                        <a:ext uri="{FF2B5EF4-FFF2-40B4-BE49-F238E27FC236}">
                          <a16:creationId xmlns:a16="http://schemas.microsoft.com/office/drawing/2014/main" id="{DD48C884-4513-66E0-A2F2-6332516F3FF3}"/>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7" name="Gerader Verbinder 276">
                      <a:extLst>
                        <a:ext uri="{FF2B5EF4-FFF2-40B4-BE49-F238E27FC236}">
                          <a16:creationId xmlns:a16="http://schemas.microsoft.com/office/drawing/2014/main" id="{7C227922-E028-BFC8-595C-EB9CA43650A7}"/>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8" name="Gerader Verbinder 277">
                      <a:extLst>
                        <a:ext uri="{FF2B5EF4-FFF2-40B4-BE49-F238E27FC236}">
                          <a16:creationId xmlns:a16="http://schemas.microsoft.com/office/drawing/2014/main" id="{807EED02-6F1D-E24E-6B8D-3CD50F043A90}"/>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9" name="Gerader Verbinder 278">
                      <a:extLst>
                        <a:ext uri="{FF2B5EF4-FFF2-40B4-BE49-F238E27FC236}">
                          <a16:creationId xmlns:a16="http://schemas.microsoft.com/office/drawing/2014/main" id="{F2B5194A-BA94-683D-A50D-2617433CBF3A}"/>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0" name="Gerader Verbinder 279">
                      <a:extLst>
                        <a:ext uri="{FF2B5EF4-FFF2-40B4-BE49-F238E27FC236}">
                          <a16:creationId xmlns:a16="http://schemas.microsoft.com/office/drawing/2014/main" id="{13E54902-2B5A-AD22-8D96-4657DAA5A92F}"/>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1" name="Gerader Verbinder 280">
                      <a:extLst>
                        <a:ext uri="{FF2B5EF4-FFF2-40B4-BE49-F238E27FC236}">
                          <a16:creationId xmlns:a16="http://schemas.microsoft.com/office/drawing/2014/main" id="{2D90602D-A919-3983-77B6-972E372430D3}"/>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2" name="Gerader Verbinder 281">
                      <a:extLst>
                        <a:ext uri="{FF2B5EF4-FFF2-40B4-BE49-F238E27FC236}">
                          <a16:creationId xmlns:a16="http://schemas.microsoft.com/office/drawing/2014/main" id="{AE481196-1E40-DA28-4624-65555F371D16}"/>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3" name="Gerader Verbinder 282">
                      <a:extLst>
                        <a:ext uri="{FF2B5EF4-FFF2-40B4-BE49-F238E27FC236}">
                          <a16:creationId xmlns:a16="http://schemas.microsoft.com/office/drawing/2014/main" id="{817B5918-65B5-1527-6BAA-D8A68D5CE1F8}"/>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74" name="Gerader Verbinder 273">
                    <a:extLst>
                      <a:ext uri="{FF2B5EF4-FFF2-40B4-BE49-F238E27FC236}">
                        <a16:creationId xmlns:a16="http://schemas.microsoft.com/office/drawing/2014/main" id="{1946B098-060A-E8A2-8D1B-AFBF132E1ACD}"/>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7" name="Gruppieren 206">
                  <a:extLst>
                    <a:ext uri="{FF2B5EF4-FFF2-40B4-BE49-F238E27FC236}">
                      <a16:creationId xmlns:a16="http://schemas.microsoft.com/office/drawing/2014/main" id="{8208264F-CD56-02D0-975E-6058DAB3F513}"/>
                    </a:ext>
                  </a:extLst>
                </p:cNvPr>
                <p:cNvGrpSpPr/>
                <p:nvPr/>
              </p:nvGrpSpPr>
              <p:grpSpPr>
                <a:xfrm>
                  <a:off x="7163698" y="5753205"/>
                  <a:ext cx="424972" cy="275905"/>
                  <a:chOff x="7163698" y="4913769"/>
                  <a:chExt cx="424972" cy="1524000"/>
                </a:xfrm>
              </p:grpSpPr>
              <p:cxnSp>
                <p:nvCxnSpPr>
                  <p:cNvPr id="260" name="Gerader Verbinder 259">
                    <a:extLst>
                      <a:ext uri="{FF2B5EF4-FFF2-40B4-BE49-F238E27FC236}">
                        <a16:creationId xmlns:a16="http://schemas.microsoft.com/office/drawing/2014/main" id="{201AC3E9-7C8A-34FF-7745-46954C83F514}"/>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61" name="Gruppieren 260">
                    <a:extLst>
                      <a:ext uri="{FF2B5EF4-FFF2-40B4-BE49-F238E27FC236}">
                        <a16:creationId xmlns:a16="http://schemas.microsoft.com/office/drawing/2014/main" id="{20DFFE61-853D-0931-76B3-9B0BD3D789B3}"/>
                      </a:ext>
                    </a:extLst>
                  </p:cNvPr>
                  <p:cNvGrpSpPr/>
                  <p:nvPr/>
                </p:nvGrpSpPr>
                <p:grpSpPr>
                  <a:xfrm>
                    <a:off x="7235687" y="5066169"/>
                    <a:ext cx="280994" cy="1219200"/>
                    <a:chOff x="7163698" y="5066169"/>
                    <a:chExt cx="424972" cy="1219200"/>
                  </a:xfrm>
                </p:grpSpPr>
                <p:cxnSp>
                  <p:nvCxnSpPr>
                    <p:cNvPr id="263" name="Gerader Verbinder 262">
                      <a:extLst>
                        <a:ext uri="{FF2B5EF4-FFF2-40B4-BE49-F238E27FC236}">
                          <a16:creationId xmlns:a16="http://schemas.microsoft.com/office/drawing/2014/main" id="{A0D33B35-3C01-0CA6-F9AE-F82C373728D1}"/>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4" name="Gerader Verbinder 263">
                      <a:extLst>
                        <a:ext uri="{FF2B5EF4-FFF2-40B4-BE49-F238E27FC236}">
                          <a16:creationId xmlns:a16="http://schemas.microsoft.com/office/drawing/2014/main" id="{88397D4A-D9AF-52AB-42FD-6954EBA3F98E}"/>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5" name="Gerader Verbinder 264">
                      <a:extLst>
                        <a:ext uri="{FF2B5EF4-FFF2-40B4-BE49-F238E27FC236}">
                          <a16:creationId xmlns:a16="http://schemas.microsoft.com/office/drawing/2014/main" id="{ADE4BE6A-BA49-1315-0D78-687016DC5924}"/>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6" name="Gerader Verbinder 265">
                      <a:extLst>
                        <a:ext uri="{FF2B5EF4-FFF2-40B4-BE49-F238E27FC236}">
                          <a16:creationId xmlns:a16="http://schemas.microsoft.com/office/drawing/2014/main" id="{9D8FE018-6939-BBCB-79DD-368654818CEA}"/>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7" name="Gerader Verbinder 266">
                      <a:extLst>
                        <a:ext uri="{FF2B5EF4-FFF2-40B4-BE49-F238E27FC236}">
                          <a16:creationId xmlns:a16="http://schemas.microsoft.com/office/drawing/2014/main" id="{709C8923-FCB8-D136-2189-427BC1764D63}"/>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8" name="Gerader Verbinder 267">
                      <a:extLst>
                        <a:ext uri="{FF2B5EF4-FFF2-40B4-BE49-F238E27FC236}">
                          <a16:creationId xmlns:a16="http://schemas.microsoft.com/office/drawing/2014/main" id="{CA279D38-94C4-5CD1-C67F-277985700FC8}"/>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9" name="Gerader Verbinder 268">
                      <a:extLst>
                        <a:ext uri="{FF2B5EF4-FFF2-40B4-BE49-F238E27FC236}">
                          <a16:creationId xmlns:a16="http://schemas.microsoft.com/office/drawing/2014/main" id="{B7844D68-77B9-6FF9-6BC1-9C61AE42587A}"/>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0" name="Gerader Verbinder 269">
                      <a:extLst>
                        <a:ext uri="{FF2B5EF4-FFF2-40B4-BE49-F238E27FC236}">
                          <a16:creationId xmlns:a16="http://schemas.microsoft.com/office/drawing/2014/main" id="{06AC02C5-F71B-3074-DE13-70B28E12C1AD}"/>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1" name="Gerader Verbinder 270">
                      <a:extLst>
                        <a:ext uri="{FF2B5EF4-FFF2-40B4-BE49-F238E27FC236}">
                          <a16:creationId xmlns:a16="http://schemas.microsoft.com/office/drawing/2014/main" id="{FF469192-B412-A583-E2E2-F1462EEF6E25}"/>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62" name="Gerader Verbinder 261">
                    <a:extLst>
                      <a:ext uri="{FF2B5EF4-FFF2-40B4-BE49-F238E27FC236}">
                        <a16:creationId xmlns:a16="http://schemas.microsoft.com/office/drawing/2014/main" id="{44D288A2-8A3B-3D07-3C1C-8B39E5825078}"/>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8" name="Gruppieren 207">
                  <a:extLst>
                    <a:ext uri="{FF2B5EF4-FFF2-40B4-BE49-F238E27FC236}">
                      <a16:creationId xmlns:a16="http://schemas.microsoft.com/office/drawing/2014/main" id="{B191D935-A7B0-8E2E-A8D7-3DC1B35EE08A}"/>
                    </a:ext>
                  </a:extLst>
                </p:cNvPr>
                <p:cNvGrpSpPr/>
                <p:nvPr/>
              </p:nvGrpSpPr>
              <p:grpSpPr>
                <a:xfrm>
                  <a:off x="7163698" y="6033017"/>
                  <a:ext cx="424972" cy="275905"/>
                  <a:chOff x="7163698" y="4913769"/>
                  <a:chExt cx="424972" cy="1524000"/>
                </a:xfrm>
              </p:grpSpPr>
              <p:cxnSp>
                <p:nvCxnSpPr>
                  <p:cNvPr id="248" name="Gerader Verbinder 247">
                    <a:extLst>
                      <a:ext uri="{FF2B5EF4-FFF2-40B4-BE49-F238E27FC236}">
                        <a16:creationId xmlns:a16="http://schemas.microsoft.com/office/drawing/2014/main" id="{D1055F6F-4513-E2C1-E837-FDF68662084D}"/>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9" name="Gruppieren 248">
                    <a:extLst>
                      <a:ext uri="{FF2B5EF4-FFF2-40B4-BE49-F238E27FC236}">
                        <a16:creationId xmlns:a16="http://schemas.microsoft.com/office/drawing/2014/main" id="{55ABAB84-F5C8-838F-AFF5-02F078704D08}"/>
                      </a:ext>
                    </a:extLst>
                  </p:cNvPr>
                  <p:cNvGrpSpPr/>
                  <p:nvPr/>
                </p:nvGrpSpPr>
                <p:grpSpPr>
                  <a:xfrm>
                    <a:off x="7235687" y="5066169"/>
                    <a:ext cx="280994" cy="1219200"/>
                    <a:chOff x="7163698" y="5066169"/>
                    <a:chExt cx="424972" cy="1219200"/>
                  </a:xfrm>
                </p:grpSpPr>
                <p:cxnSp>
                  <p:nvCxnSpPr>
                    <p:cNvPr id="251" name="Gerader Verbinder 250">
                      <a:extLst>
                        <a:ext uri="{FF2B5EF4-FFF2-40B4-BE49-F238E27FC236}">
                          <a16:creationId xmlns:a16="http://schemas.microsoft.com/office/drawing/2014/main" id="{8EE0EBE9-2D7F-E421-1DE9-691DF70133C0}"/>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Gerader Verbinder 251">
                      <a:extLst>
                        <a:ext uri="{FF2B5EF4-FFF2-40B4-BE49-F238E27FC236}">
                          <a16:creationId xmlns:a16="http://schemas.microsoft.com/office/drawing/2014/main" id="{35DA71FB-62AE-ED18-7039-2C53D64D81A1}"/>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Gerader Verbinder 252">
                      <a:extLst>
                        <a:ext uri="{FF2B5EF4-FFF2-40B4-BE49-F238E27FC236}">
                          <a16:creationId xmlns:a16="http://schemas.microsoft.com/office/drawing/2014/main" id="{C877884C-7A6E-E38D-7077-2998217CBDFF}"/>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Gerader Verbinder 253">
                      <a:extLst>
                        <a:ext uri="{FF2B5EF4-FFF2-40B4-BE49-F238E27FC236}">
                          <a16:creationId xmlns:a16="http://schemas.microsoft.com/office/drawing/2014/main" id="{6AE8B88E-C203-4E39-0258-5E6E5A578310}"/>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Gerader Verbinder 254">
                      <a:extLst>
                        <a:ext uri="{FF2B5EF4-FFF2-40B4-BE49-F238E27FC236}">
                          <a16:creationId xmlns:a16="http://schemas.microsoft.com/office/drawing/2014/main" id="{B2118631-6E37-815A-BC2B-8D7A70E22559}"/>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Gerader Verbinder 255">
                      <a:extLst>
                        <a:ext uri="{FF2B5EF4-FFF2-40B4-BE49-F238E27FC236}">
                          <a16:creationId xmlns:a16="http://schemas.microsoft.com/office/drawing/2014/main" id="{F316C8F6-4532-EAB4-2986-6DEADF86A1BD}"/>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Gerader Verbinder 256">
                      <a:extLst>
                        <a:ext uri="{FF2B5EF4-FFF2-40B4-BE49-F238E27FC236}">
                          <a16:creationId xmlns:a16="http://schemas.microsoft.com/office/drawing/2014/main" id="{655C0371-941E-EDBC-C26A-E1477E8A6B7C}"/>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8" name="Gerader Verbinder 257">
                      <a:extLst>
                        <a:ext uri="{FF2B5EF4-FFF2-40B4-BE49-F238E27FC236}">
                          <a16:creationId xmlns:a16="http://schemas.microsoft.com/office/drawing/2014/main" id="{E16AFCD9-97DC-B187-41B7-F4F1ABA80183}"/>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9" name="Gerader Verbinder 258">
                      <a:extLst>
                        <a:ext uri="{FF2B5EF4-FFF2-40B4-BE49-F238E27FC236}">
                          <a16:creationId xmlns:a16="http://schemas.microsoft.com/office/drawing/2014/main" id="{DAF13238-5BD0-D327-5C0D-967D2AE6E41C}"/>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50" name="Gerader Verbinder 249">
                    <a:extLst>
                      <a:ext uri="{FF2B5EF4-FFF2-40B4-BE49-F238E27FC236}">
                        <a16:creationId xmlns:a16="http://schemas.microsoft.com/office/drawing/2014/main" id="{2B5E4CCC-42D5-B55D-60D2-2987DE2A5B60}"/>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9" name="Gruppieren 208">
                  <a:extLst>
                    <a:ext uri="{FF2B5EF4-FFF2-40B4-BE49-F238E27FC236}">
                      <a16:creationId xmlns:a16="http://schemas.microsoft.com/office/drawing/2014/main" id="{B4467D9F-C8D1-CEDB-FBB4-0BD7585E406B}"/>
                    </a:ext>
                  </a:extLst>
                </p:cNvPr>
                <p:cNvGrpSpPr/>
                <p:nvPr/>
              </p:nvGrpSpPr>
              <p:grpSpPr>
                <a:xfrm>
                  <a:off x="7163698" y="6312829"/>
                  <a:ext cx="424972" cy="275905"/>
                  <a:chOff x="7163698" y="4913769"/>
                  <a:chExt cx="424972" cy="1524000"/>
                </a:xfrm>
              </p:grpSpPr>
              <p:cxnSp>
                <p:nvCxnSpPr>
                  <p:cNvPr id="236" name="Gerader Verbinder 235">
                    <a:extLst>
                      <a:ext uri="{FF2B5EF4-FFF2-40B4-BE49-F238E27FC236}">
                        <a16:creationId xmlns:a16="http://schemas.microsoft.com/office/drawing/2014/main" id="{05EC4ECB-E33B-E2CC-1005-6A404B7B5AC4}"/>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37" name="Gruppieren 236">
                    <a:extLst>
                      <a:ext uri="{FF2B5EF4-FFF2-40B4-BE49-F238E27FC236}">
                        <a16:creationId xmlns:a16="http://schemas.microsoft.com/office/drawing/2014/main" id="{0A2B54A4-C922-764A-E50C-04C6FA5F0839}"/>
                      </a:ext>
                    </a:extLst>
                  </p:cNvPr>
                  <p:cNvGrpSpPr/>
                  <p:nvPr/>
                </p:nvGrpSpPr>
                <p:grpSpPr>
                  <a:xfrm>
                    <a:off x="7235687" y="5066169"/>
                    <a:ext cx="280994" cy="1219200"/>
                    <a:chOff x="7163698" y="5066169"/>
                    <a:chExt cx="424972" cy="1219200"/>
                  </a:xfrm>
                </p:grpSpPr>
                <p:cxnSp>
                  <p:nvCxnSpPr>
                    <p:cNvPr id="239" name="Gerader Verbinder 238">
                      <a:extLst>
                        <a:ext uri="{FF2B5EF4-FFF2-40B4-BE49-F238E27FC236}">
                          <a16:creationId xmlns:a16="http://schemas.microsoft.com/office/drawing/2014/main" id="{592602F1-B524-40A4-3BBB-682792D6DC9D}"/>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Gerader Verbinder 239">
                      <a:extLst>
                        <a:ext uri="{FF2B5EF4-FFF2-40B4-BE49-F238E27FC236}">
                          <a16:creationId xmlns:a16="http://schemas.microsoft.com/office/drawing/2014/main" id="{00B52BC8-544B-7E64-2CC0-64DC68576928}"/>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Gerader Verbinder 240">
                      <a:extLst>
                        <a:ext uri="{FF2B5EF4-FFF2-40B4-BE49-F238E27FC236}">
                          <a16:creationId xmlns:a16="http://schemas.microsoft.com/office/drawing/2014/main" id="{752DEA19-41A0-2974-0745-C63ECAE8B060}"/>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Gerader Verbinder 241">
                      <a:extLst>
                        <a:ext uri="{FF2B5EF4-FFF2-40B4-BE49-F238E27FC236}">
                          <a16:creationId xmlns:a16="http://schemas.microsoft.com/office/drawing/2014/main" id="{F0AC366D-6B9E-CB97-DCD5-109CF55D36B8}"/>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Gerader Verbinder 242">
                      <a:extLst>
                        <a:ext uri="{FF2B5EF4-FFF2-40B4-BE49-F238E27FC236}">
                          <a16:creationId xmlns:a16="http://schemas.microsoft.com/office/drawing/2014/main" id="{33F8B53A-3029-AC3D-2F13-FB13338235FB}"/>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Gerader Verbinder 243">
                      <a:extLst>
                        <a:ext uri="{FF2B5EF4-FFF2-40B4-BE49-F238E27FC236}">
                          <a16:creationId xmlns:a16="http://schemas.microsoft.com/office/drawing/2014/main" id="{D843BD12-DB0F-E5FB-3CAF-6264450D28F6}"/>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5" name="Gerader Verbinder 244">
                      <a:extLst>
                        <a:ext uri="{FF2B5EF4-FFF2-40B4-BE49-F238E27FC236}">
                          <a16:creationId xmlns:a16="http://schemas.microsoft.com/office/drawing/2014/main" id="{BC43E921-CE68-43D7-4831-BAE39C5A0203}"/>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6" name="Gerader Verbinder 245">
                      <a:extLst>
                        <a:ext uri="{FF2B5EF4-FFF2-40B4-BE49-F238E27FC236}">
                          <a16:creationId xmlns:a16="http://schemas.microsoft.com/office/drawing/2014/main" id="{1D5938A4-B960-074F-B862-1E3A13E0F2A2}"/>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7" name="Gerader Verbinder 246">
                      <a:extLst>
                        <a:ext uri="{FF2B5EF4-FFF2-40B4-BE49-F238E27FC236}">
                          <a16:creationId xmlns:a16="http://schemas.microsoft.com/office/drawing/2014/main" id="{BC64B80A-8883-63C0-82E2-1A2F1395FF4B}"/>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38" name="Gerader Verbinder 237">
                    <a:extLst>
                      <a:ext uri="{FF2B5EF4-FFF2-40B4-BE49-F238E27FC236}">
                        <a16:creationId xmlns:a16="http://schemas.microsoft.com/office/drawing/2014/main" id="{C6E1C0FD-4178-D59C-E0B2-4F9F08FF624D}"/>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0" name="Gruppieren 209">
                  <a:extLst>
                    <a:ext uri="{FF2B5EF4-FFF2-40B4-BE49-F238E27FC236}">
                      <a16:creationId xmlns:a16="http://schemas.microsoft.com/office/drawing/2014/main" id="{3815401C-639A-38BB-D3CA-E54C48CE07D2}"/>
                    </a:ext>
                  </a:extLst>
                </p:cNvPr>
                <p:cNvGrpSpPr/>
                <p:nvPr/>
              </p:nvGrpSpPr>
              <p:grpSpPr>
                <a:xfrm>
                  <a:off x="7163698" y="6592641"/>
                  <a:ext cx="424972" cy="275905"/>
                  <a:chOff x="7163698" y="4913769"/>
                  <a:chExt cx="424972" cy="1524000"/>
                </a:xfrm>
              </p:grpSpPr>
              <p:cxnSp>
                <p:nvCxnSpPr>
                  <p:cNvPr id="224" name="Gerader Verbinder 223">
                    <a:extLst>
                      <a:ext uri="{FF2B5EF4-FFF2-40B4-BE49-F238E27FC236}">
                        <a16:creationId xmlns:a16="http://schemas.microsoft.com/office/drawing/2014/main" id="{54A9DB4D-09D8-65C2-7FBA-07ED2D0FBFCF}"/>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25" name="Gruppieren 224">
                    <a:extLst>
                      <a:ext uri="{FF2B5EF4-FFF2-40B4-BE49-F238E27FC236}">
                        <a16:creationId xmlns:a16="http://schemas.microsoft.com/office/drawing/2014/main" id="{DD40FDDA-A773-DE95-A514-8A423DCF7804}"/>
                      </a:ext>
                    </a:extLst>
                  </p:cNvPr>
                  <p:cNvGrpSpPr/>
                  <p:nvPr/>
                </p:nvGrpSpPr>
                <p:grpSpPr>
                  <a:xfrm>
                    <a:off x="7235687" y="5066169"/>
                    <a:ext cx="280994" cy="1219200"/>
                    <a:chOff x="7163698" y="5066169"/>
                    <a:chExt cx="424972" cy="1219200"/>
                  </a:xfrm>
                </p:grpSpPr>
                <p:cxnSp>
                  <p:nvCxnSpPr>
                    <p:cNvPr id="227" name="Gerader Verbinder 226">
                      <a:extLst>
                        <a:ext uri="{FF2B5EF4-FFF2-40B4-BE49-F238E27FC236}">
                          <a16:creationId xmlns:a16="http://schemas.microsoft.com/office/drawing/2014/main" id="{7F5B254C-1DDA-5BE2-8BF1-860248A58A4D}"/>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8" name="Gerader Verbinder 227">
                      <a:extLst>
                        <a:ext uri="{FF2B5EF4-FFF2-40B4-BE49-F238E27FC236}">
                          <a16:creationId xmlns:a16="http://schemas.microsoft.com/office/drawing/2014/main" id="{1EB1719E-A328-B60C-B092-8293ED59DB6A}"/>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Gerader Verbinder 228">
                      <a:extLst>
                        <a:ext uri="{FF2B5EF4-FFF2-40B4-BE49-F238E27FC236}">
                          <a16:creationId xmlns:a16="http://schemas.microsoft.com/office/drawing/2014/main" id="{3E0F405B-704E-CF5F-19BD-D918044C10FA}"/>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Gerader Verbinder 229">
                      <a:extLst>
                        <a:ext uri="{FF2B5EF4-FFF2-40B4-BE49-F238E27FC236}">
                          <a16:creationId xmlns:a16="http://schemas.microsoft.com/office/drawing/2014/main" id="{89022BD0-5B2D-B756-FA8F-C72580A0FF42}"/>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Gerader Verbinder 230">
                      <a:extLst>
                        <a:ext uri="{FF2B5EF4-FFF2-40B4-BE49-F238E27FC236}">
                          <a16:creationId xmlns:a16="http://schemas.microsoft.com/office/drawing/2014/main" id="{8EB49295-5B7E-9489-19D6-B26AA2E546CB}"/>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Gerader Verbinder 231">
                      <a:extLst>
                        <a:ext uri="{FF2B5EF4-FFF2-40B4-BE49-F238E27FC236}">
                          <a16:creationId xmlns:a16="http://schemas.microsoft.com/office/drawing/2014/main" id="{1098FACE-922D-323B-76DA-32EE4475EDC3}"/>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Gerader Verbinder 232">
                      <a:extLst>
                        <a:ext uri="{FF2B5EF4-FFF2-40B4-BE49-F238E27FC236}">
                          <a16:creationId xmlns:a16="http://schemas.microsoft.com/office/drawing/2014/main" id="{B2A6F7BA-8159-F28A-AA3E-B159BBD5A556}"/>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Gerader Verbinder 233">
                      <a:extLst>
                        <a:ext uri="{FF2B5EF4-FFF2-40B4-BE49-F238E27FC236}">
                          <a16:creationId xmlns:a16="http://schemas.microsoft.com/office/drawing/2014/main" id="{6A8CA8AF-5213-E89F-73DA-9F92AC35304A}"/>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Gerader Verbinder 234">
                      <a:extLst>
                        <a:ext uri="{FF2B5EF4-FFF2-40B4-BE49-F238E27FC236}">
                          <a16:creationId xmlns:a16="http://schemas.microsoft.com/office/drawing/2014/main" id="{A06E1970-5B15-F651-A9FB-D1C992551EF9}"/>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26" name="Gerader Verbinder 225">
                    <a:extLst>
                      <a:ext uri="{FF2B5EF4-FFF2-40B4-BE49-F238E27FC236}">
                        <a16:creationId xmlns:a16="http://schemas.microsoft.com/office/drawing/2014/main" id="{1C8A755E-B5E3-B8E5-080C-B91BA2EF8156}"/>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1" name="Gruppieren 210">
                  <a:extLst>
                    <a:ext uri="{FF2B5EF4-FFF2-40B4-BE49-F238E27FC236}">
                      <a16:creationId xmlns:a16="http://schemas.microsoft.com/office/drawing/2014/main" id="{04C618E4-262B-1671-84D8-86A8FA273404}"/>
                    </a:ext>
                  </a:extLst>
                </p:cNvPr>
                <p:cNvGrpSpPr/>
                <p:nvPr/>
              </p:nvGrpSpPr>
              <p:grpSpPr>
                <a:xfrm>
                  <a:off x="7163698" y="6872453"/>
                  <a:ext cx="424972" cy="275905"/>
                  <a:chOff x="7163698" y="4913769"/>
                  <a:chExt cx="424972" cy="1524000"/>
                </a:xfrm>
              </p:grpSpPr>
              <p:cxnSp>
                <p:nvCxnSpPr>
                  <p:cNvPr id="212" name="Gerader Verbinder 211">
                    <a:extLst>
                      <a:ext uri="{FF2B5EF4-FFF2-40B4-BE49-F238E27FC236}">
                        <a16:creationId xmlns:a16="http://schemas.microsoft.com/office/drawing/2014/main" id="{3BFDBB32-6F99-77F9-6A29-4AB9B3474D07}"/>
                      </a:ext>
                    </a:extLst>
                  </p:cNvPr>
                  <p:cNvCxnSpPr>
                    <a:cxnSpLocks/>
                  </p:cNvCxnSpPr>
                  <p:nvPr/>
                </p:nvCxnSpPr>
                <p:spPr>
                  <a:xfrm>
                    <a:off x="7163698" y="4913769"/>
                    <a:ext cx="4249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13" name="Gruppieren 212">
                    <a:extLst>
                      <a:ext uri="{FF2B5EF4-FFF2-40B4-BE49-F238E27FC236}">
                        <a16:creationId xmlns:a16="http://schemas.microsoft.com/office/drawing/2014/main" id="{0541F816-F859-84FC-38DA-D9EF60CF068B}"/>
                      </a:ext>
                    </a:extLst>
                  </p:cNvPr>
                  <p:cNvGrpSpPr/>
                  <p:nvPr/>
                </p:nvGrpSpPr>
                <p:grpSpPr>
                  <a:xfrm>
                    <a:off x="7235687" y="5066169"/>
                    <a:ext cx="280994" cy="1219200"/>
                    <a:chOff x="7163698" y="5066169"/>
                    <a:chExt cx="424972" cy="1219200"/>
                  </a:xfrm>
                </p:grpSpPr>
                <p:cxnSp>
                  <p:nvCxnSpPr>
                    <p:cNvPr id="215" name="Gerader Verbinder 214">
                      <a:extLst>
                        <a:ext uri="{FF2B5EF4-FFF2-40B4-BE49-F238E27FC236}">
                          <a16:creationId xmlns:a16="http://schemas.microsoft.com/office/drawing/2014/main" id="{FA90887E-6548-A2DD-76D0-CD4B728CFFF7}"/>
                        </a:ext>
                      </a:extLst>
                    </p:cNvPr>
                    <p:cNvCxnSpPr>
                      <a:cxnSpLocks/>
                    </p:cNvCxnSpPr>
                    <p:nvPr/>
                  </p:nvCxnSpPr>
                  <p:spPr>
                    <a:xfrm>
                      <a:off x="7163698" y="5066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6" name="Gerader Verbinder 215">
                      <a:extLst>
                        <a:ext uri="{FF2B5EF4-FFF2-40B4-BE49-F238E27FC236}">
                          <a16:creationId xmlns:a16="http://schemas.microsoft.com/office/drawing/2014/main" id="{7677EF60-3A20-B73B-51C4-600F06B4629E}"/>
                        </a:ext>
                      </a:extLst>
                    </p:cNvPr>
                    <p:cNvCxnSpPr>
                      <a:cxnSpLocks/>
                    </p:cNvCxnSpPr>
                    <p:nvPr/>
                  </p:nvCxnSpPr>
                  <p:spPr>
                    <a:xfrm>
                      <a:off x="7163698" y="5218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7" name="Gerader Verbinder 216">
                      <a:extLst>
                        <a:ext uri="{FF2B5EF4-FFF2-40B4-BE49-F238E27FC236}">
                          <a16:creationId xmlns:a16="http://schemas.microsoft.com/office/drawing/2014/main" id="{24428E8A-E5B0-25C9-6202-1A9A6D915EBB}"/>
                        </a:ext>
                      </a:extLst>
                    </p:cNvPr>
                    <p:cNvCxnSpPr>
                      <a:cxnSpLocks/>
                    </p:cNvCxnSpPr>
                    <p:nvPr/>
                  </p:nvCxnSpPr>
                  <p:spPr>
                    <a:xfrm>
                      <a:off x="7163698" y="5370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8" name="Gerader Verbinder 217">
                      <a:extLst>
                        <a:ext uri="{FF2B5EF4-FFF2-40B4-BE49-F238E27FC236}">
                          <a16:creationId xmlns:a16="http://schemas.microsoft.com/office/drawing/2014/main" id="{3893732D-CB82-B687-E6F8-F79AC8035312}"/>
                        </a:ext>
                      </a:extLst>
                    </p:cNvPr>
                    <p:cNvCxnSpPr>
                      <a:cxnSpLocks/>
                    </p:cNvCxnSpPr>
                    <p:nvPr/>
                  </p:nvCxnSpPr>
                  <p:spPr>
                    <a:xfrm>
                      <a:off x="7163698" y="5523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Gerader Verbinder 218">
                      <a:extLst>
                        <a:ext uri="{FF2B5EF4-FFF2-40B4-BE49-F238E27FC236}">
                          <a16:creationId xmlns:a16="http://schemas.microsoft.com/office/drawing/2014/main" id="{8781C417-467C-441F-B521-B2C03AC20DC9}"/>
                        </a:ext>
                      </a:extLst>
                    </p:cNvPr>
                    <p:cNvCxnSpPr>
                      <a:cxnSpLocks/>
                    </p:cNvCxnSpPr>
                    <p:nvPr/>
                  </p:nvCxnSpPr>
                  <p:spPr>
                    <a:xfrm>
                      <a:off x="7163698" y="56757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0" name="Gerader Verbinder 219">
                      <a:extLst>
                        <a:ext uri="{FF2B5EF4-FFF2-40B4-BE49-F238E27FC236}">
                          <a16:creationId xmlns:a16="http://schemas.microsoft.com/office/drawing/2014/main" id="{10783AED-D21C-54E0-64AE-E79BC8462723}"/>
                        </a:ext>
                      </a:extLst>
                    </p:cNvPr>
                    <p:cNvCxnSpPr>
                      <a:cxnSpLocks/>
                    </p:cNvCxnSpPr>
                    <p:nvPr/>
                  </p:nvCxnSpPr>
                  <p:spPr>
                    <a:xfrm>
                      <a:off x="7163698" y="58281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1" name="Gerader Verbinder 220">
                      <a:extLst>
                        <a:ext uri="{FF2B5EF4-FFF2-40B4-BE49-F238E27FC236}">
                          <a16:creationId xmlns:a16="http://schemas.microsoft.com/office/drawing/2014/main" id="{44D514ED-4777-DC3C-9809-4C481D7813FF}"/>
                        </a:ext>
                      </a:extLst>
                    </p:cNvPr>
                    <p:cNvCxnSpPr>
                      <a:cxnSpLocks/>
                    </p:cNvCxnSpPr>
                    <p:nvPr/>
                  </p:nvCxnSpPr>
                  <p:spPr>
                    <a:xfrm>
                      <a:off x="7163698" y="59805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2" name="Gerader Verbinder 221">
                      <a:extLst>
                        <a:ext uri="{FF2B5EF4-FFF2-40B4-BE49-F238E27FC236}">
                          <a16:creationId xmlns:a16="http://schemas.microsoft.com/office/drawing/2014/main" id="{00E8E087-1C9A-C0C9-EFD1-C0AA7C5BC336}"/>
                        </a:ext>
                      </a:extLst>
                    </p:cNvPr>
                    <p:cNvCxnSpPr>
                      <a:cxnSpLocks/>
                    </p:cNvCxnSpPr>
                    <p:nvPr/>
                  </p:nvCxnSpPr>
                  <p:spPr>
                    <a:xfrm>
                      <a:off x="7163698" y="61329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3" name="Gerader Verbinder 222">
                      <a:extLst>
                        <a:ext uri="{FF2B5EF4-FFF2-40B4-BE49-F238E27FC236}">
                          <a16:creationId xmlns:a16="http://schemas.microsoft.com/office/drawing/2014/main" id="{3B8E9316-5EB7-0186-DCFA-43FC963A4D6A}"/>
                        </a:ext>
                      </a:extLst>
                    </p:cNvPr>
                    <p:cNvCxnSpPr>
                      <a:cxnSpLocks/>
                    </p:cNvCxnSpPr>
                    <p:nvPr/>
                  </p:nvCxnSpPr>
                  <p:spPr>
                    <a:xfrm>
                      <a:off x="7163698" y="6285369"/>
                      <a:ext cx="4249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14" name="Gerader Verbinder 213">
                    <a:extLst>
                      <a:ext uri="{FF2B5EF4-FFF2-40B4-BE49-F238E27FC236}">
                        <a16:creationId xmlns:a16="http://schemas.microsoft.com/office/drawing/2014/main" id="{935F809B-2665-DF0E-C4D7-5875E17F5EF1}"/>
                      </a:ext>
                    </a:extLst>
                  </p:cNvPr>
                  <p:cNvCxnSpPr>
                    <a:cxnSpLocks/>
                  </p:cNvCxnSpPr>
                  <p:nvPr/>
                </p:nvCxnSpPr>
                <p:spPr>
                  <a:xfrm>
                    <a:off x="7163698" y="6437769"/>
                    <a:ext cx="424972" cy="0"/>
                  </a:xfrm>
                  <a:prstGeom prst="line">
                    <a:avLst/>
                  </a:prstGeom>
                </p:spPr>
                <p:style>
                  <a:lnRef idx="1">
                    <a:schemeClr val="accent1"/>
                  </a:lnRef>
                  <a:fillRef idx="0">
                    <a:schemeClr val="accent1"/>
                  </a:fillRef>
                  <a:effectRef idx="0">
                    <a:schemeClr val="accent1"/>
                  </a:effectRef>
                  <a:fontRef idx="minor">
                    <a:schemeClr val="tx1"/>
                  </a:fontRef>
                </p:style>
              </p:cxnSp>
            </p:grpSp>
          </p:grpSp>
        </p:grpSp>
        <p:sp>
          <p:nvSpPr>
            <p:cNvPr id="321" name="Rechteck 320">
              <a:extLst>
                <a:ext uri="{FF2B5EF4-FFF2-40B4-BE49-F238E27FC236}">
                  <a16:creationId xmlns:a16="http://schemas.microsoft.com/office/drawing/2014/main" id="{81F26B5C-8236-C38E-0820-C7C3CEE85523}"/>
                </a:ext>
              </a:extLst>
            </p:cNvPr>
            <p:cNvSpPr/>
            <p:nvPr/>
          </p:nvSpPr>
          <p:spPr>
            <a:xfrm>
              <a:off x="2800491" y="6137320"/>
              <a:ext cx="505273" cy="27981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28°C</a:t>
              </a:r>
            </a:p>
          </p:txBody>
        </p:sp>
        <p:sp>
          <p:nvSpPr>
            <p:cNvPr id="322" name="Rechteck 321">
              <a:extLst>
                <a:ext uri="{FF2B5EF4-FFF2-40B4-BE49-F238E27FC236}">
                  <a16:creationId xmlns:a16="http://schemas.microsoft.com/office/drawing/2014/main" id="{27FEF8AF-9164-042A-D226-9D7D1BF063E1}"/>
                </a:ext>
              </a:extLst>
            </p:cNvPr>
            <p:cNvSpPr/>
            <p:nvPr/>
          </p:nvSpPr>
          <p:spPr>
            <a:xfrm>
              <a:off x="2764628" y="6492609"/>
              <a:ext cx="505273" cy="2798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22°C</a:t>
              </a:r>
            </a:p>
          </p:txBody>
        </p:sp>
        <p:sp>
          <p:nvSpPr>
            <p:cNvPr id="323" name="Rechteck 322">
              <a:extLst>
                <a:ext uri="{FF2B5EF4-FFF2-40B4-BE49-F238E27FC236}">
                  <a16:creationId xmlns:a16="http://schemas.microsoft.com/office/drawing/2014/main" id="{44BCC03A-3C04-4AAE-3082-9839280415B0}"/>
                </a:ext>
              </a:extLst>
            </p:cNvPr>
            <p:cNvSpPr/>
            <p:nvPr/>
          </p:nvSpPr>
          <p:spPr>
            <a:xfrm>
              <a:off x="2358399" y="6841543"/>
              <a:ext cx="505273" cy="2798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10°C</a:t>
              </a:r>
            </a:p>
          </p:txBody>
        </p:sp>
        <p:sp>
          <p:nvSpPr>
            <p:cNvPr id="324" name="Rechteck 323">
              <a:extLst>
                <a:ext uri="{FF2B5EF4-FFF2-40B4-BE49-F238E27FC236}">
                  <a16:creationId xmlns:a16="http://schemas.microsoft.com/office/drawing/2014/main" id="{31799403-888A-DF94-B299-A65DD5F20EBB}"/>
                </a:ext>
              </a:extLst>
            </p:cNvPr>
            <p:cNvSpPr/>
            <p:nvPr/>
          </p:nvSpPr>
          <p:spPr>
            <a:xfrm>
              <a:off x="2726888" y="7190476"/>
              <a:ext cx="505273" cy="27981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-8°C</a:t>
              </a:r>
            </a:p>
          </p:txBody>
        </p:sp>
        <p:sp>
          <p:nvSpPr>
            <p:cNvPr id="325" name="Rechteck 324">
              <a:extLst>
                <a:ext uri="{FF2B5EF4-FFF2-40B4-BE49-F238E27FC236}">
                  <a16:creationId xmlns:a16="http://schemas.microsoft.com/office/drawing/2014/main" id="{DFED52C1-EFC3-AB9B-D94A-02B2AB14D5B2}"/>
                </a:ext>
              </a:extLst>
            </p:cNvPr>
            <p:cNvSpPr/>
            <p:nvPr/>
          </p:nvSpPr>
          <p:spPr>
            <a:xfrm>
              <a:off x="2084784" y="7539409"/>
              <a:ext cx="638072" cy="2744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-14°C</a:t>
              </a:r>
            </a:p>
          </p:txBody>
        </p:sp>
        <p:sp>
          <p:nvSpPr>
            <p:cNvPr id="326" name="Rechteck 325">
              <a:extLst>
                <a:ext uri="{FF2B5EF4-FFF2-40B4-BE49-F238E27FC236}">
                  <a16:creationId xmlns:a16="http://schemas.microsoft.com/office/drawing/2014/main" id="{352B3F63-BA52-0296-6029-105AB0DACD9C}"/>
                </a:ext>
              </a:extLst>
            </p:cNvPr>
            <p:cNvSpPr/>
            <p:nvPr/>
          </p:nvSpPr>
          <p:spPr>
            <a:xfrm>
              <a:off x="2381489" y="7882949"/>
              <a:ext cx="638072" cy="2744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-19°C</a:t>
              </a:r>
            </a:p>
          </p:txBody>
        </p:sp>
        <p:sp>
          <p:nvSpPr>
            <p:cNvPr id="327" name="Rechteck 326">
              <a:extLst>
                <a:ext uri="{FF2B5EF4-FFF2-40B4-BE49-F238E27FC236}">
                  <a16:creationId xmlns:a16="http://schemas.microsoft.com/office/drawing/2014/main" id="{F20B6BB1-4B23-026C-4317-FBED5D7548D0}"/>
                </a:ext>
              </a:extLst>
            </p:cNvPr>
            <p:cNvSpPr/>
            <p:nvPr/>
          </p:nvSpPr>
          <p:spPr>
            <a:xfrm>
              <a:off x="2466808" y="8226490"/>
              <a:ext cx="638072" cy="27441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latin typeface="+mj-lt"/>
                </a:rPr>
                <a:t>-45°C</a:t>
              </a:r>
            </a:p>
          </p:txBody>
        </p:sp>
      </p:grpSp>
      <p:sp>
        <p:nvSpPr>
          <p:cNvPr id="329" name="Inhaltsplatzhalter 2">
            <a:extLst>
              <a:ext uri="{FF2B5EF4-FFF2-40B4-BE49-F238E27FC236}">
                <a16:creationId xmlns:a16="http://schemas.microsoft.com/office/drawing/2014/main" id="{701C043D-562D-94E5-48D7-F0A673E7A583}"/>
              </a:ext>
            </a:extLst>
          </p:cNvPr>
          <p:cNvSpPr txBox="1">
            <a:spLocks/>
          </p:cNvSpPr>
          <p:nvPr/>
        </p:nvSpPr>
        <p:spPr>
          <a:xfrm>
            <a:off x="3761043" y="5658568"/>
            <a:ext cx="2905081" cy="3252830"/>
          </a:xfrm>
          <a:custGeom>
            <a:avLst/>
            <a:gdLst>
              <a:gd name="csX0" fmla="*/ 0 w 2905081"/>
              <a:gd name="csY0" fmla="*/ 0 h 3252830"/>
              <a:gd name="csX1" fmla="*/ 610067 w 2905081"/>
              <a:gd name="csY1" fmla="*/ 0 h 3252830"/>
              <a:gd name="csX2" fmla="*/ 1162032 w 2905081"/>
              <a:gd name="csY2" fmla="*/ 0 h 3252830"/>
              <a:gd name="csX3" fmla="*/ 1684947 w 2905081"/>
              <a:gd name="csY3" fmla="*/ 0 h 3252830"/>
              <a:gd name="csX4" fmla="*/ 2265963 w 2905081"/>
              <a:gd name="csY4" fmla="*/ 0 h 3252830"/>
              <a:gd name="csX5" fmla="*/ 2905081 w 2905081"/>
              <a:gd name="csY5" fmla="*/ 0 h 3252830"/>
              <a:gd name="csX6" fmla="*/ 2905081 w 2905081"/>
              <a:gd name="csY6" fmla="*/ 650566 h 3252830"/>
              <a:gd name="csX7" fmla="*/ 2905081 w 2905081"/>
              <a:gd name="csY7" fmla="*/ 1366189 h 3252830"/>
              <a:gd name="csX8" fmla="*/ 2905081 w 2905081"/>
              <a:gd name="csY8" fmla="*/ 1951698 h 3252830"/>
              <a:gd name="csX9" fmla="*/ 2905081 w 2905081"/>
              <a:gd name="csY9" fmla="*/ 2667321 h 3252830"/>
              <a:gd name="csX10" fmla="*/ 2905081 w 2905081"/>
              <a:gd name="csY10" fmla="*/ 3252830 h 3252830"/>
              <a:gd name="csX11" fmla="*/ 2411217 w 2905081"/>
              <a:gd name="csY11" fmla="*/ 3252830 h 3252830"/>
              <a:gd name="csX12" fmla="*/ 1859252 w 2905081"/>
              <a:gd name="csY12" fmla="*/ 3252830 h 3252830"/>
              <a:gd name="csX13" fmla="*/ 1365388 w 2905081"/>
              <a:gd name="csY13" fmla="*/ 3252830 h 3252830"/>
              <a:gd name="csX14" fmla="*/ 871524 w 2905081"/>
              <a:gd name="csY14" fmla="*/ 3252830 h 3252830"/>
              <a:gd name="csX15" fmla="*/ 0 w 2905081"/>
              <a:gd name="csY15" fmla="*/ 3252830 h 3252830"/>
              <a:gd name="csX16" fmla="*/ 0 w 2905081"/>
              <a:gd name="csY16" fmla="*/ 2602264 h 3252830"/>
              <a:gd name="csX17" fmla="*/ 0 w 2905081"/>
              <a:gd name="csY17" fmla="*/ 2049283 h 3252830"/>
              <a:gd name="csX18" fmla="*/ 0 w 2905081"/>
              <a:gd name="csY18" fmla="*/ 1463773 h 3252830"/>
              <a:gd name="csX19" fmla="*/ 0 w 2905081"/>
              <a:gd name="csY19" fmla="*/ 910792 h 3252830"/>
              <a:gd name="csX20" fmla="*/ 0 w 2905081"/>
              <a:gd name="csY20" fmla="*/ 0 h 32528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05081" h="3252830" fill="none" extrusionOk="0">
                <a:moveTo>
                  <a:pt x="0" y="0"/>
                </a:moveTo>
                <a:cubicBezTo>
                  <a:pt x="295003" y="-4066"/>
                  <a:pt x="344367" y="11993"/>
                  <a:pt x="610067" y="0"/>
                </a:cubicBezTo>
                <a:cubicBezTo>
                  <a:pt x="875767" y="-11993"/>
                  <a:pt x="974217" y="3927"/>
                  <a:pt x="1162032" y="0"/>
                </a:cubicBezTo>
                <a:cubicBezTo>
                  <a:pt x="1349847" y="-3927"/>
                  <a:pt x="1523909" y="23948"/>
                  <a:pt x="1684947" y="0"/>
                </a:cubicBezTo>
                <a:cubicBezTo>
                  <a:pt x="1845986" y="-23948"/>
                  <a:pt x="2079038" y="-15845"/>
                  <a:pt x="2265963" y="0"/>
                </a:cubicBezTo>
                <a:cubicBezTo>
                  <a:pt x="2452888" y="15845"/>
                  <a:pt x="2735442" y="23986"/>
                  <a:pt x="2905081" y="0"/>
                </a:cubicBezTo>
                <a:cubicBezTo>
                  <a:pt x="2908304" y="246636"/>
                  <a:pt x="2875600" y="436570"/>
                  <a:pt x="2905081" y="650566"/>
                </a:cubicBezTo>
                <a:cubicBezTo>
                  <a:pt x="2934562" y="864562"/>
                  <a:pt x="2877951" y="1209361"/>
                  <a:pt x="2905081" y="1366189"/>
                </a:cubicBezTo>
                <a:cubicBezTo>
                  <a:pt x="2932211" y="1523017"/>
                  <a:pt x="2896249" y="1702344"/>
                  <a:pt x="2905081" y="1951698"/>
                </a:cubicBezTo>
                <a:cubicBezTo>
                  <a:pt x="2913913" y="2201052"/>
                  <a:pt x="2903924" y="2502091"/>
                  <a:pt x="2905081" y="2667321"/>
                </a:cubicBezTo>
                <a:cubicBezTo>
                  <a:pt x="2906238" y="2832551"/>
                  <a:pt x="2892958" y="3094698"/>
                  <a:pt x="2905081" y="3252830"/>
                </a:cubicBezTo>
                <a:cubicBezTo>
                  <a:pt x="2800989" y="3268984"/>
                  <a:pt x="2590967" y="3230229"/>
                  <a:pt x="2411217" y="3252830"/>
                </a:cubicBezTo>
                <a:cubicBezTo>
                  <a:pt x="2231467" y="3275431"/>
                  <a:pt x="2124610" y="3269705"/>
                  <a:pt x="1859252" y="3252830"/>
                </a:cubicBezTo>
                <a:cubicBezTo>
                  <a:pt x="1593894" y="3235955"/>
                  <a:pt x="1611974" y="3270424"/>
                  <a:pt x="1365388" y="3252830"/>
                </a:cubicBezTo>
                <a:cubicBezTo>
                  <a:pt x="1118802" y="3235236"/>
                  <a:pt x="976214" y="3250859"/>
                  <a:pt x="871524" y="3252830"/>
                </a:cubicBezTo>
                <a:cubicBezTo>
                  <a:pt x="766834" y="3254801"/>
                  <a:pt x="417902" y="3246979"/>
                  <a:pt x="0" y="3252830"/>
                </a:cubicBezTo>
                <a:cubicBezTo>
                  <a:pt x="-15649" y="3101417"/>
                  <a:pt x="-9296" y="2828497"/>
                  <a:pt x="0" y="2602264"/>
                </a:cubicBezTo>
                <a:cubicBezTo>
                  <a:pt x="9296" y="2376031"/>
                  <a:pt x="-24198" y="2268348"/>
                  <a:pt x="0" y="2049283"/>
                </a:cubicBezTo>
                <a:cubicBezTo>
                  <a:pt x="24198" y="1830218"/>
                  <a:pt x="10847" y="1581800"/>
                  <a:pt x="0" y="1463773"/>
                </a:cubicBezTo>
                <a:cubicBezTo>
                  <a:pt x="-10847" y="1345746"/>
                  <a:pt x="-23582" y="1064892"/>
                  <a:pt x="0" y="910792"/>
                </a:cubicBezTo>
                <a:cubicBezTo>
                  <a:pt x="23582" y="756692"/>
                  <a:pt x="-17001" y="244506"/>
                  <a:pt x="0" y="0"/>
                </a:cubicBezTo>
                <a:close/>
              </a:path>
              <a:path w="2905081" h="3252830" stroke="0" extrusionOk="0">
                <a:moveTo>
                  <a:pt x="0" y="0"/>
                </a:moveTo>
                <a:cubicBezTo>
                  <a:pt x="120118" y="2475"/>
                  <a:pt x="369362" y="14534"/>
                  <a:pt x="522915" y="0"/>
                </a:cubicBezTo>
                <a:cubicBezTo>
                  <a:pt x="676469" y="-14534"/>
                  <a:pt x="833960" y="-4623"/>
                  <a:pt x="1045829" y="0"/>
                </a:cubicBezTo>
                <a:cubicBezTo>
                  <a:pt x="1257698" y="4623"/>
                  <a:pt x="1380935" y="-16663"/>
                  <a:pt x="1684947" y="0"/>
                </a:cubicBezTo>
                <a:cubicBezTo>
                  <a:pt x="1988959" y="16663"/>
                  <a:pt x="2106476" y="14250"/>
                  <a:pt x="2295014" y="0"/>
                </a:cubicBezTo>
                <a:cubicBezTo>
                  <a:pt x="2483552" y="-14250"/>
                  <a:pt x="2763766" y="7766"/>
                  <a:pt x="2905081" y="0"/>
                </a:cubicBezTo>
                <a:cubicBezTo>
                  <a:pt x="2890021" y="292164"/>
                  <a:pt x="2886386" y="406244"/>
                  <a:pt x="2905081" y="618038"/>
                </a:cubicBezTo>
                <a:cubicBezTo>
                  <a:pt x="2923776" y="829832"/>
                  <a:pt x="2876183" y="976268"/>
                  <a:pt x="2905081" y="1268604"/>
                </a:cubicBezTo>
                <a:cubicBezTo>
                  <a:pt x="2933979" y="1560940"/>
                  <a:pt x="2880817" y="1753524"/>
                  <a:pt x="2905081" y="1886641"/>
                </a:cubicBezTo>
                <a:cubicBezTo>
                  <a:pt x="2929345" y="2019758"/>
                  <a:pt x="2926601" y="2353367"/>
                  <a:pt x="2905081" y="2537207"/>
                </a:cubicBezTo>
                <a:cubicBezTo>
                  <a:pt x="2883561" y="2721047"/>
                  <a:pt x="2937105" y="3083143"/>
                  <a:pt x="2905081" y="3252830"/>
                </a:cubicBezTo>
                <a:cubicBezTo>
                  <a:pt x="2675715" y="3255471"/>
                  <a:pt x="2563754" y="3235003"/>
                  <a:pt x="2382166" y="3252830"/>
                </a:cubicBezTo>
                <a:cubicBezTo>
                  <a:pt x="2200578" y="3270657"/>
                  <a:pt x="2018611" y="3240581"/>
                  <a:pt x="1772099" y="3252830"/>
                </a:cubicBezTo>
                <a:cubicBezTo>
                  <a:pt x="1525587" y="3265079"/>
                  <a:pt x="1298190" y="3265685"/>
                  <a:pt x="1132982" y="3252830"/>
                </a:cubicBezTo>
                <a:cubicBezTo>
                  <a:pt x="967774" y="3239975"/>
                  <a:pt x="820894" y="3270095"/>
                  <a:pt x="581016" y="3252830"/>
                </a:cubicBezTo>
                <a:cubicBezTo>
                  <a:pt x="341138" y="3235565"/>
                  <a:pt x="161559" y="3250254"/>
                  <a:pt x="0" y="3252830"/>
                </a:cubicBezTo>
                <a:cubicBezTo>
                  <a:pt x="-240" y="3078856"/>
                  <a:pt x="-19183" y="2830074"/>
                  <a:pt x="0" y="2537207"/>
                </a:cubicBezTo>
                <a:cubicBezTo>
                  <a:pt x="19183" y="2244340"/>
                  <a:pt x="10056" y="2081027"/>
                  <a:pt x="0" y="1886641"/>
                </a:cubicBezTo>
                <a:cubicBezTo>
                  <a:pt x="-10056" y="1692255"/>
                  <a:pt x="-17121" y="1495731"/>
                  <a:pt x="0" y="1301132"/>
                </a:cubicBezTo>
                <a:cubicBezTo>
                  <a:pt x="17121" y="1106533"/>
                  <a:pt x="-28400" y="830028"/>
                  <a:pt x="0" y="618038"/>
                </a:cubicBezTo>
                <a:cubicBezTo>
                  <a:pt x="28400" y="406048"/>
                  <a:pt x="-7922" y="198117"/>
                  <a:pt x="0" y="0"/>
                </a:cubicBezTo>
                <a:close/>
              </a:path>
            </a:pathLst>
          </a:custGeom>
          <a:ln>
            <a:solidFill>
              <a:schemeClr val="tx1"/>
            </a:solidFill>
            <a:extLst>
              <a:ext uri="{C807C97D-BFC1-408E-A445-0C87EB9F89A2}">
                <ask:lineSketchStyleProps xmlns:ask="http://schemas.microsoft.com/office/drawing/2018/sketchyshapes" sd="2147997013">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1.2: </a:t>
            </a:r>
            <a:r>
              <a:rPr lang="de-DE" sz="1100" dirty="0"/>
              <a:t>Welche Temperatur…</a:t>
            </a:r>
          </a:p>
          <a:p>
            <a:pPr marL="228600" indent="-228600">
              <a:lnSpc>
                <a:spcPct val="120000"/>
              </a:lnSpc>
              <a:spcBef>
                <a:spcPts val="0"/>
              </a:spcBef>
              <a:spcAft>
                <a:spcPts val="600"/>
              </a:spcAft>
              <a:buAutoNum type="alphaLcParenR"/>
            </a:pPr>
            <a:r>
              <a:rPr lang="de-DE" sz="1100" dirty="0"/>
              <a:t>…ist um 5 Grad kälter </a:t>
            </a:r>
            <a:br>
              <a:rPr lang="de-DE" sz="1100" dirty="0"/>
            </a:br>
            <a:r>
              <a:rPr lang="de-DE" sz="1100" dirty="0"/>
              <a:t>als -4°C ?</a:t>
            </a:r>
          </a:p>
          <a:p>
            <a:pPr marL="228600" indent="-228600">
              <a:lnSpc>
                <a:spcPct val="120000"/>
              </a:lnSpc>
              <a:spcBef>
                <a:spcPts val="0"/>
              </a:spcBef>
              <a:spcAft>
                <a:spcPts val="600"/>
              </a:spcAft>
              <a:buAutoNum type="alphaLcParenR"/>
            </a:pPr>
            <a:r>
              <a:rPr lang="de-DE" sz="1100" dirty="0"/>
              <a:t>…ist um 6 Grad wärmer </a:t>
            </a:r>
            <a:br>
              <a:rPr lang="de-DE" sz="1100" dirty="0"/>
            </a:br>
            <a:r>
              <a:rPr lang="de-DE" sz="1100" dirty="0"/>
              <a:t>als -4°C ?</a:t>
            </a:r>
          </a:p>
          <a:p>
            <a:pPr marL="228600" indent="-228600">
              <a:lnSpc>
                <a:spcPct val="120000"/>
              </a:lnSpc>
              <a:spcBef>
                <a:spcPts val="0"/>
              </a:spcBef>
              <a:spcAft>
                <a:spcPts val="600"/>
              </a:spcAft>
              <a:buAutoNum type="alphaLcParenR"/>
            </a:pPr>
            <a:r>
              <a:rPr lang="de-DE" sz="1100" dirty="0"/>
              <a:t>…liegt in der Mitte zwischen </a:t>
            </a:r>
            <a:br>
              <a:rPr lang="de-DE" sz="1100" dirty="0"/>
            </a:br>
            <a:r>
              <a:rPr lang="de-DE" sz="1100" dirty="0"/>
              <a:t>-8 °C und – 6°C ?</a:t>
            </a:r>
          </a:p>
          <a:p>
            <a:pPr marL="228600" indent="-228600">
              <a:lnSpc>
                <a:spcPct val="120000"/>
              </a:lnSpc>
              <a:spcBef>
                <a:spcPts val="0"/>
              </a:spcBef>
              <a:spcAft>
                <a:spcPts val="600"/>
              </a:spcAft>
              <a:buAutoNum type="alphaLcParenR"/>
            </a:pPr>
            <a:r>
              <a:rPr lang="de-DE" sz="1100" dirty="0"/>
              <a:t>…liegt in der Mitte zwischen </a:t>
            </a:r>
            <a:br>
              <a:rPr lang="de-DE" sz="1100" dirty="0"/>
            </a:br>
            <a:r>
              <a:rPr lang="de-DE" sz="1100" dirty="0"/>
              <a:t>-2°C und 4°C?</a:t>
            </a:r>
          </a:p>
          <a:p>
            <a:pPr marL="228600" indent="-228600">
              <a:lnSpc>
                <a:spcPct val="120000"/>
              </a:lnSpc>
              <a:spcBef>
                <a:spcPts val="0"/>
              </a:spcBef>
              <a:spcAft>
                <a:spcPts val="600"/>
              </a:spcAft>
              <a:buAutoNum type="alphaLcParenR"/>
            </a:pPr>
            <a:r>
              <a:rPr lang="de-DE" sz="1100" dirty="0"/>
              <a:t>…liegt in der Mitte zwischen</a:t>
            </a:r>
            <a:br>
              <a:rPr lang="de-DE" sz="1100" dirty="0"/>
            </a:br>
            <a:r>
              <a:rPr lang="de-DE" sz="1100" dirty="0"/>
              <a:t>-12°C und -6°C</a:t>
            </a:r>
          </a:p>
          <a:p>
            <a:pPr marL="228600" indent="-228600">
              <a:lnSpc>
                <a:spcPct val="120000"/>
              </a:lnSpc>
              <a:spcBef>
                <a:spcPts val="0"/>
              </a:spcBef>
              <a:spcAft>
                <a:spcPts val="600"/>
              </a:spcAft>
              <a:buAutoNum type="alphaLcParenR"/>
            </a:pPr>
            <a:r>
              <a:rPr lang="de-DE" sz="1100" dirty="0"/>
              <a:t>…ist um 3 Grad wärmer</a:t>
            </a:r>
            <a:br>
              <a:rPr lang="de-DE" sz="1100" dirty="0"/>
            </a:br>
            <a:r>
              <a:rPr lang="de-DE" sz="1100" dirty="0"/>
              <a:t>als -17°C</a:t>
            </a:r>
          </a:p>
          <a:p>
            <a:pPr marL="228600" indent="-228600">
              <a:lnSpc>
                <a:spcPct val="120000"/>
              </a:lnSpc>
              <a:spcBef>
                <a:spcPts val="0"/>
              </a:spcBef>
              <a:spcAft>
                <a:spcPts val="600"/>
              </a:spcAft>
              <a:buAutoNum type="alphaLcParenR"/>
            </a:pPr>
            <a:endParaRPr lang="de-DE" sz="1100" dirty="0"/>
          </a:p>
          <a:p>
            <a:pPr marL="228600" indent="-228600">
              <a:lnSpc>
                <a:spcPct val="120000"/>
              </a:lnSpc>
              <a:spcBef>
                <a:spcPts val="0"/>
              </a:spcBef>
              <a:spcAft>
                <a:spcPts val="600"/>
              </a:spcAft>
              <a:buAutoNum type="alphaLcParenR"/>
            </a:pPr>
            <a:endParaRPr lang="de-DE" sz="1100" dirty="0"/>
          </a:p>
          <a:p>
            <a:pPr marL="228600" indent="-228600">
              <a:lnSpc>
                <a:spcPct val="120000"/>
              </a:lnSpc>
              <a:spcBef>
                <a:spcPts val="0"/>
              </a:spcBef>
              <a:spcAft>
                <a:spcPts val="600"/>
              </a:spcAft>
              <a:buAutoNum type="alphaLcParenR"/>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br>
              <a:rPr lang="de-DE" sz="1100" dirty="0"/>
            </a:br>
            <a:endParaRPr lang="de-DE" sz="1100" dirty="0"/>
          </a:p>
          <a:p>
            <a:pPr>
              <a:lnSpc>
                <a:spcPct val="120000"/>
              </a:lnSpc>
              <a:spcBef>
                <a:spcPts val="0"/>
              </a:spcBef>
              <a:spcAft>
                <a:spcPts val="600"/>
              </a:spcAft>
            </a:pPr>
            <a:endParaRPr lang="de-DE" sz="1100" dirty="0"/>
          </a:p>
        </p:txBody>
      </p:sp>
      <p:sp>
        <p:nvSpPr>
          <p:cNvPr id="330" name="Rechteck 329">
            <a:extLst>
              <a:ext uri="{FF2B5EF4-FFF2-40B4-BE49-F238E27FC236}">
                <a16:creationId xmlns:a16="http://schemas.microsoft.com/office/drawing/2014/main" id="{725B7DE3-10B9-FDB1-1658-DD5A762B805F}"/>
              </a:ext>
            </a:extLst>
          </p:cNvPr>
          <p:cNvSpPr/>
          <p:nvPr/>
        </p:nvSpPr>
        <p:spPr>
          <a:xfrm>
            <a:off x="6042592" y="6038246"/>
            <a:ext cx="49614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1" name="Rechteck 330">
            <a:extLst>
              <a:ext uri="{FF2B5EF4-FFF2-40B4-BE49-F238E27FC236}">
                <a16:creationId xmlns:a16="http://schemas.microsoft.com/office/drawing/2014/main" id="{C01C1CF8-7F26-58F3-31B7-085B3A80003D}"/>
              </a:ext>
            </a:extLst>
          </p:cNvPr>
          <p:cNvSpPr/>
          <p:nvPr/>
        </p:nvSpPr>
        <p:spPr>
          <a:xfrm>
            <a:off x="6046452" y="6519852"/>
            <a:ext cx="49614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2" name="Rechteck 331">
            <a:extLst>
              <a:ext uri="{FF2B5EF4-FFF2-40B4-BE49-F238E27FC236}">
                <a16:creationId xmlns:a16="http://schemas.microsoft.com/office/drawing/2014/main" id="{3AA0779D-8550-369E-C1B8-0CBE40DAE6A6}"/>
              </a:ext>
            </a:extLst>
          </p:cNvPr>
          <p:cNvSpPr/>
          <p:nvPr/>
        </p:nvSpPr>
        <p:spPr>
          <a:xfrm>
            <a:off x="6050312" y="7001458"/>
            <a:ext cx="49614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3" name="Rechteck 332">
            <a:extLst>
              <a:ext uri="{FF2B5EF4-FFF2-40B4-BE49-F238E27FC236}">
                <a16:creationId xmlns:a16="http://schemas.microsoft.com/office/drawing/2014/main" id="{3254CFA2-E8E3-79E2-BE8B-2AADA489728F}"/>
              </a:ext>
            </a:extLst>
          </p:cNvPr>
          <p:cNvSpPr/>
          <p:nvPr/>
        </p:nvSpPr>
        <p:spPr>
          <a:xfrm>
            <a:off x="6054172" y="7483064"/>
            <a:ext cx="49614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4" name="Rechteck 333">
            <a:extLst>
              <a:ext uri="{FF2B5EF4-FFF2-40B4-BE49-F238E27FC236}">
                <a16:creationId xmlns:a16="http://schemas.microsoft.com/office/drawing/2014/main" id="{1A9ED120-5D1D-CF38-F74F-94F8E2F3E6FC}"/>
              </a:ext>
            </a:extLst>
          </p:cNvPr>
          <p:cNvSpPr/>
          <p:nvPr/>
        </p:nvSpPr>
        <p:spPr>
          <a:xfrm>
            <a:off x="6058032" y="7964670"/>
            <a:ext cx="49614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5" name="Rechteck 334">
            <a:extLst>
              <a:ext uri="{FF2B5EF4-FFF2-40B4-BE49-F238E27FC236}">
                <a16:creationId xmlns:a16="http://schemas.microsoft.com/office/drawing/2014/main" id="{8EDD2711-F623-023F-8B0E-A078AD1E22EF}"/>
              </a:ext>
            </a:extLst>
          </p:cNvPr>
          <p:cNvSpPr/>
          <p:nvPr/>
        </p:nvSpPr>
        <p:spPr>
          <a:xfrm>
            <a:off x="6054171" y="8446278"/>
            <a:ext cx="49614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00113" y="9106006"/>
            <a:ext cx="5772051" cy="599726"/>
          </a:xfrm>
          <a:custGeom>
            <a:avLst/>
            <a:gdLst>
              <a:gd name="csX0" fmla="*/ 0 w 5772051"/>
              <a:gd name="csY0" fmla="*/ 0 h 599726"/>
              <a:gd name="csX1" fmla="*/ 583618 w 5772051"/>
              <a:gd name="csY1" fmla="*/ 0 h 599726"/>
              <a:gd name="csX2" fmla="*/ 1224957 w 5772051"/>
              <a:gd name="csY2" fmla="*/ 0 h 599726"/>
              <a:gd name="csX3" fmla="*/ 1924017 w 5772051"/>
              <a:gd name="csY3" fmla="*/ 0 h 599726"/>
              <a:gd name="csX4" fmla="*/ 2449915 w 5772051"/>
              <a:gd name="csY4" fmla="*/ 0 h 599726"/>
              <a:gd name="csX5" fmla="*/ 3206695 w 5772051"/>
              <a:gd name="csY5" fmla="*/ 0 h 599726"/>
              <a:gd name="csX6" fmla="*/ 3905755 w 5772051"/>
              <a:gd name="csY6" fmla="*/ 0 h 599726"/>
              <a:gd name="csX7" fmla="*/ 4604814 w 5772051"/>
              <a:gd name="csY7" fmla="*/ 0 h 599726"/>
              <a:gd name="csX8" fmla="*/ 5130712 w 5772051"/>
              <a:gd name="csY8" fmla="*/ 0 h 599726"/>
              <a:gd name="csX9" fmla="*/ 5772051 w 5772051"/>
              <a:gd name="csY9" fmla="*/ 0 h 599726"/>
              <a:gd name="csX10" fmla="*/ 5772051 w 5772051"/>
              <a:gd name="csY10" fmla="*/ 599726 h 599726"/>
              <a:gd name="csX11" fmla="*/ 5188433 w 5772051"/>
              <a:gd name="csY11" fmla="*/ 599726 h 599726"/>
              <a:gd name="csX12" fmla="*/ 4547094 w 5772051"/>
              <a:gd name="csY12" fmla="*/ 599726 h 599726"/>
              <a:gd name="csX13" fmla="*/ 4021196 w 5772051"/>
              <a:gd name="csY13" fmla="*/ 599726 h 599726"/>
              <a:gd name="csX14" fmla="*/ 3322136 w 5772051"/>
              <a:gd name="csY14" fmla="*/ 599726 h 599726"/>
              <a:gd name="csX15" fmla="*/ 2565356 w 5772051"/>
              <a:gd name="csY15" fmla="*/ 599726 h 599726"/>
              <a:gd name="csX16" fmla="*/ 1866296 w 5772051"/>
              <a:gd name="csY16" fmla="*/ 599726 h 599726"/>
              <a:gd name="csX17" fmla="*/ 1224957 w 5772051"/>
              <a:gd name="csY17" fmla="*/ 599726 h 599726"/>
              <a:gd name="csX18" fmla="*/ 583618 w 5772051"/>
              <a:gd name="csY18" fmla="*/ 599726 h 599726"/>
              <a:gd name="csX19" fmla="*/ 0 w 5772051"/>
              <a:gd name="csY19" fmla="*/ 599726 h 599726"/>
              <a:gd name="csX20" fmla="*/ 0 w 5772051"/>
              <a:gd name="csY20" fmla="*/ 0 h 599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72051" h="599726" fill="none" extrusionOk="0">
                <a:moveTo>
                  <a:pt x="0" y="0"/>
                </a:moveTo>
                <a:cubicBezTo>
                  <a:pt x="146892" y="-4597"/>
                  <a:pt x="306333" y="2855"/>
                  <a:pt x="583618" y="0"/>
                </a:cubicBezTo>
                <a:cubicBezTo>
                  <a:pt x="860903" y="-2855"/>
                  <a:pt x="914682" y="21294"/>
                  <a:pt x="1224957" y="0"/>
                </a:cubicBezTo>
                <a:cubicBezTo>
                  <a:pt x="1535232" y="-21294"/>
                  <a:pt x="1671256" y="-8771"/>
                  <a:pt x="1924017" y="0"/>
                </a:cubicBezTo>
                <a:cubicBezTo>
                  <a:pt x="2176778" y="8771"/>
                  <a:pt x="2244165" y="-10688"/>
                  <a:pt x="2449915" y="0"/>
                </a:cubicBezTo>
                <a:cubicBezTo>
                  <a:pt x="2655665" y="10688"/>
                  <a:pt x="2898967" y="-11122"/>
                  <a:pt x="3206695" y="0"/>
                </a:cubicBezTo>
                <a:cubicBezTo>
                  <a:pt x="3514423" y="11122"/>
                  <a:pt x="3756394" y="3358"/>
                  <a:pt x="3905755" y="0"/>
                </a:cubicBezTo>
                <a:cubicBezTo>
                  <a:pt x="4055116" y="-3358"/>
                  <a:pt x="4451155" y="-16939"/>
                  <a:pt x="4604814" y="0"/>
                </a:cubicBezTo>
                <a:cubicBezTo>
                  <a:pt x="4758473" y="16939"/>
                  <a:pt x="4962829" y="-17006"/>
                  <a:pt x="5130712" y="0"/>
                </a:cubicBezTo>
                <a:cubicBezTo>
                  <a:pt x="5298595" y="17006"/>
                  <a:pt x="5484799" y="27851"/>
                  <a:pt x="5772051" y="0"/>
                </a:cubicBezTo>
                <a:cubicBezTo>
                  <a:pt x="5746075" y="173062"/>
                  <a:pt x="5749694" y="324245"/>
                  <a:pt x="5772051" y="599726"/>
                </a:cubicBezTo>
                <a:cubicBezTo>
                  <a:pt x="5575396" y="616309"/>
                  <a:pt x="5372216" y="623654"/>
                  <a:pt x="5188433" y="599726"/>
                </a:cubicBezTo>
                <a:cubicBezTo>
                  <a:pt x="5004650" y="575798"/>
                  <a:pt x="4827155" y="603684"/>
                  <a:pt x="4547094" y="599726"/>
                </a:cubicBezTo>
                <a:cubicBezTo>
                  <a:pt x="4267033" y="595768"/>
                  <a:pt x="4259924" y="581115"/>
                  <a:pt x="4021196" y="599726"/>
                </a:cubicBezTo>
                <a:cubicBezTo>
                  <a:pt x="3782468" y="618337"/>
                  <a:pt x="3556457" y="599012"/>
                  <a:pt x="3322136" y="599726"/>
                </a:cubicBezTo>
                <a:cubicBezTo>
                  <a:pt x="3087815" y="600440"/>
                  <a:pt x="2880523" y="619619"/>
                  <a:pt x="2565356" y="599726"/>
                </a:cubicBezTo>
                <a:cubicBezTo>
                  <a:pt x="2250189" y="579833"/>
                  <a:pt x="2046867" y="579570"/>
                  <a:pt x="1866296" y="599726"/>
                </a:cubicBezTo>
                <a:cubicBezTo>
                  <a:pt x="1685725" y="619882"/>
                  <a:pt x="1537764" y="570416"/>
                  <a:pt x="1224957" y="599726"/>
                </a:cubicBezTo>
                <a:cubicBezTo>
                  <a:pt x="912150" y="629036"/>
                  <a:pt x="867850" y="596472"/>
                  <a:pt x="583618" y="599726"/>
                </a:cubicBezTo>
                <a:cubicBezTo>
                  <a:pt x="299386" y="602980"/>
                  <a:pt x="240410" y="588487"/>
                  <a:pt x="0" y="599726"/>
                </a:cubicBezTo>
                <a:cubicBezTo>
                  <a:pt x="20927" y="479425"/>
                  <a:pt x="-11439" y="299806"/>
                  <a:pt x="0" y="0"/>
                </a:cubicBezTo>
                <a:close/>
              </a:path>
              <a:path w="5772051" h="599726" stroke="0" extrusionOk="0">
                <a:moveTo>
                  <a:pt x="0" y="0"/>
                </a:moveTo>
                <a:cubicBezTo>
                  <a:pt x="200725" y="8898"/>
                  <a:pt x="365718" y="16191"/>
                  <a:pt x="468177" y="0"/>
                </a:cubicBezTo>
                <a:cubicBezTo>
                  <a:pt x="570636" y="-16191"/>
                  <a:pt x="862339" y="-6384"/>
                  <a:pt x="1224957" y="0"/>
                </a:cubicBezTo>
                <a:cubicBezTo>
                  <a:pt x="1587575" y="6384"/>
                  <a:pt x="1760967" y="-13140"/>
                  <a:pt x="1924017" y="0"/>
                </a:cubicBezTo>
                <a:cubicBezTo>
                  <a:pt x="2087067" y="13140"/>
                  <a:pt x="2324186" y="-15963"/>
                  <a:pt x="2507635" y="0"/>
                </a:cubicBezTo>
                <a:cubicBezTo>
                  <a:pt x="2691084" y="15963"/>
                  <a:pt x="2949949" y="23431"/>
                  <a:pt x="3091254" y="0"/>
                </a:cubicBezTo>
                <a:cubicBezTo>
                  <a:pt x="3232559" y="-23431"/>
                  <a:pt x="3691144" y="-11850"/>
                  <a:pt x="3848034" y="0"/>
                </a:cubicBezTo>
                <a:cubicBezTo>
                  <a:pt x="4004924" y="11850"/>
                  <a:pt x="4303007" y="29357"/>
                  <a:pt x="4489373" y="0"/>
                </a:cubicBezTo>
                <a:cubicBezTo>
                  <a:pt x="4675739" y="-29357"/>
                  <a:pt x="5002095" y="-16172"/>
                  <a:pt x="5130712" y="0"/>
                </a:cubicBezTo>
                <a:cubicBezTo>
                  <a:pt x="5259329" y="16172"/>
                  <a:pt x="5480402" y="22167"/>
                  <a:pt x="5772051" y="0"/>
                </a:cubicBezTo>
                <a:cubicBezTo>
                  <a:pt x="5772149" y="279958"/>
                  <a:pt x="5742266" y="311872"/>
                  <a:pt x="5772051" y="599726"/>
                </a:cubicBezTo>
                <a:cubicBezTo>
                  <a:pt x="5509591" y="606926"/>
                  <a:pt x="5364121" y="592200"/>
                  <a:pt x="5072991" y="599726"/>
                </a:cubicBezTo>
                <a:cubicBezTo>
                  <a:pt x="4781861" y="607252"/>
                  <a:pt x="4533377" y="578138"/>
                  <a:pt x="4373932" y="599726"/>
                </a:cubicBezTo>
                <a:cubicBezTo>
                  <a:pt x="4214487" y="621314"/>
                  <a:pt x="4104903" y="580474"/>
                  <a:pt x="3848034" y="599726"/>
                </a:cubicBezTo>
                <a:cubicBezTo>
                  <a:pt x="3591165" y="618978"/>
                  <a:pt x="3354031" y="623396"/>
                  <a:pt x="3148974" y="599726"/>
                </a:cubicBezTo>
                <a:cubicBezTo>
                  <a:pt x="2943917" y="576056"/>
                  <a:pt x="2777876" y="605996"/>
                  <a:pt x="2449915" y="599726"/>
                </a:cubicBezTo>
                <a:cubicBezTo>
                  <a:pt x="2121954" y="593456"/>
                  <a:pt x="2064573" y="612747"/>
                  <a:pt x="1750855" y="599726"/>
                </a:cubicBezTo>
                <a:cubicBezTo>
                  <a:pt x="1437137" y="586705"/>
                  <a:pt x="1283449" y="609789"/>
                  <a:pt x="994075" y="599726"/>
                </a:cubicBezTo>
                <a:cubicBezTo>
                  <a:pt x="704701" y="589663"/>
                  <a:pt x="430592" y="590062"/>
                  <a:pt x="0" y="599726"/>
                </a:cubicBezTo>
                <a:cubicBezTo>
                  <a:pt x="17537" y="456180"/>
                  <a:pt x="24717" y="24705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zum Durchstreichen: </a:t>
            </a:r>
            <a:r>
              <a:rPr lang="de-DE" sz="1100" dirty="0"/>
              <a:t>-4300; -4200; -4050; -3890; -3600; -3680; -3440; -19; -14; -9; -7; -3; 0; 1; 2. Eine Lösung bleibt übrig.</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-3600</a:t>
            </a:r>
            <a:endParaRPr lang="de-DE" sz="1100" dirty="0">
              <a:solidFill>
                <a:srgbClr val="C00000"/>
              </a:solidFill>
              <a:latin typeface="ABeeZee" pitchFamily="2" charset="0"/>
            </a:endParaRPr>
          </a:p>
        </p:txBody>
      </p:sp>
      <p:sp>
        <p:nvSpPr>
          <p:cNvPr id="4" name="Textfeld 3">
            <a:extLst>
              <a:ext uri="{FF2B5EF4-FFF2-40B4-BE49-F238E27FC236}">
                <a16:creationId xmlns:a16="http://schemas.microsoft.com/office/drawing/2014/main" id="{8CC86BF9-40BB-3FC1-1936-8CBF44270848}"/>
              </a:ext>
            </a:extLst>
          </p:cNvPr>
          <p:cNvSpPr txBox="1"/>
          <p:nvPr/>
        </p:nvSpPr>
        <p:spPr>
          <a:xfrm>
            <a:off x="879400" y="932130"/>
            <a:ext cx="2929648" cy="1354217"/>
          </a:xfrm>
          <a:prstGeom prst="rect">
            <a:avLst/>
          </a:prstGeom>
          <a:noFill/>
        </p:spPr>
        <p:txBody>
          <a:bodyPr wrap="none" lIns="0" tIns="0" rtlCol="0">
            <a:spAutoFit/>
          </a:bodyPr>
          <a:lstStyle/>
          <a:p>
            <a:pPr>
              <a:spcAft>
                <a:spcPts val="600"/>
              </a:spcAft>
            </a:pPr>
            <a:r>
              <a:rPr lang="de-DE" sz="2400" dirty="0">
                <a:solidFill>
                  <a:schemeClr val="accent3"/>
                </a:solidFill>
                <a:latin typeface="ABeeZee" pitchFamily="2" charset="0"/>
              </a:rPr>
              <a:t>Kapitel 1: </a:t>
            </a:r>
          </a:p>
          <a:p>
            <a:pPr>
              <a:spcAft>
                <a:spcPts val="600"/>
              </a:spcAft>
            </a:pPr>
            <a:r>
              <a:rPr lang="de-DE" sz="2800" b="1" dirty="0">
                <a:latin typeface="ABeeZee" pitchFamily="2" charset="0"/>
              </a:rPr>
              <a:t>Negative Zahlen </a:t>
            </a:r>
            <a:br>
              <a:rPr lang="de-DE" sz="2800" b="1" dirty="0">
                <a:latin typeface="ABeeZee" pitchFamily="2" charset="0"/>
              </a:rPr>
            </a:br>
            <a:r>
              <a:rPr lang="de-DE" sz="2800" b="1" dirty="0">
                <a:latin typeface="ABeeZee" pitchFamily="2" charset="0"/>
              </a:rPr>
              <a:t>kennen lernen</a:t>
            </a:r>
          </a:p>
        </p:txBody>
      </p:sp>
      <p:sp>
        <p:nvSpPr>
          <p:cNvPr id="27" name="Sprechblase: rechteckig 26">
            <a:extLst>
              <a:ext uri="{FF2B5EF4-FFF2-40B4-BE49-F238E27FC236}">
                <a16:creationId xmlns:a16="http://schemas.microsoft.com/office/drawing/2014/main" id="{5C545226-8CEE-5168-339B-BB3C33EE0110}"/>
              </a:ext>
            </a:extLst>
          </p:cNvPr>
          <p:cNvSpPr/>
          <p:nvPr/>
        </p:nvSpPr>
        <p:spPr>
          <a:xfrm>
            <a:off x="1171258" y="2954425"/>
            <a:ext cx="723638" cy="360000"/>
          </a:xfrm>
          <a:prstGeom prst="wedgeRectCallout">
            <a:avLst>
              <a:gd name="adj1" fmla="val 29257"/>
              <a:gd name="adj2" fmla="val 874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Sprechblase: rechteckig 30">
            <a:extLst>
              <a:ext uri="{FF2B5EF4-FFF2-40B4-BE49-F238E27FC236}">
                <a16:creationId xmlns:a16="http://schemas.microsoft.com/office/drawing/2014/main" id="{AB4D1FD7-5700-9485-0AE2-BA92078C8C10}"/>
              </a:ext>
            </a:extLst>
          </p:cNvPr>
          <p:cNvSpPr/>
          <p:nvPr/>
        </p:nvSpPr>
        <p:spPr>
          <a:xfrm>
            <a:off x="2023271" y="2959554"/>
            <a:ext cx="723638" cy="360000"/>
          </a:xfrm>
          <a:prstGeom prst="wedgeRectCallout">
            <a:avLst>
              <a:gd name="adj1" fmla="val -18613"/>
              <a:gd name="adj2" fmla="val 872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Sprechblase: rechteckig 34">
            <a:extLst>
              <a:ext uri="{FF2B5EF4-FFF2-40B4-BE49-F238E27FC236}">
                <a16:creationId xmlns:a16="http://schemas.microsoft.com/office/drawing/2014/main" id="{BD1C6113-6CFB-9B22-FB93-9647E6022A9A}"/>
              </a:ext>
            </a:extLst>
          </p:cNvPr>
          <p:cNvSpPr/>
          <p:nvPr/>
        </p:nvSpPr>
        <p:spPr>
          <a:xfrm>
            <a:off x="2875285" y="2964683"/>
            <a:ext cx="723638" cy="360000"/>
          </a:xfrm>
          <a:prstGeom prst="wedgeRectCallout">
            <a:avLst>
              <a:gd name="adj1" fmla="val -32760"/>
              <a:gd name="adj2" fmla="val 913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Sprechblase: rechteckig 39">
            <a:extLst>
              <a:ext uri="{FF2B5EF4-FFF2-40B4-BE49-F238E27FC236}">
                <a16:creationId xmlns:a16="http://schemas.microsoft.com/office/drawing/2014/main" id="{7A01643E-7E3D-0E8F-2FBC-FE6414C3B1EB}"/>
              </a:ext>
            </a:extLst>
          </p:cNvPr>
          <p:cNvSpPr/>
          <p:nvPr/>
        </p:nvSpPr>
        <p:spPr>
          <a:xfrm>
            <a:off x="3727299" y="2969812"/>
            <a:ext cx="723638" cy="360000"/>
          </a:xfrm>
          <a:prstGeom prst="wedgeRectCallout">
            <a:avLst>
              <a:gd name="adj1" fmla="val -37654"/>
              <a:gd name="adj2" fmla="val 897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 name="Sprechblase: rechteckig 47">
            <a:extLst>
              <a:ext uri="{FF2B5EF4-FFF2-40B4-BE49-F238E27FC236}">
                <a16:creationId xmlns:a16="http://schemas.microsoft.com/office/drawing/2014/main" id="{7CC0D443-38D6-8650-BB0B-7B08B3A7EE09}"/>
              </a:ext>
            </a:extLst>
          </p:cNvPr>
          <p:cNvSpPr/>
          <p:nvPr/>
        </p:nvSpPr>
        <p:spPr>
          <a:xfrm>
            <a:off x="4579312" y="2974941"/>
            <a:ext cx="723638" cy="360000"/>
          </a:xfrm>
          <a:prstGeom prst="wedgeRectCallout">
            <a:avLst>
              <a:gd name="adj1" fmla="val -7948"/>
              <a:gd name="adj2" fmla="val 863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 name="Sprechblase: rechteckig 48">
            <a:extLst>
              <a:ext uri="{FF2B5EF4-FFF2-40B4-BE49-F238E27FC236}">
                <a16:creationId xmlns:a16="http://schemas.microsoft.com/office/drawing/2014/main" id="{0FFD2F54-AF46-30B9-71E4-289C7BCD088E}"/>
              </a:ext>
            </a:extLst>
          </p:cNvPr>
          <p:cNvSpPr/>
          <p:nvPr/>
        </p:nvSpPr>
        <p:spPr>
          <a:xfrm>
            <a:off x="5431326" y="2980070"/>
            <a:ext cx="723638" cy="360000"/>
          </a:xfrm>
          <a:prstGeom prst="wedgeRectCallout">
            <a:avLst>
              <a:gd name="adj1" fmla="val 40942"/>
              <a:gd name="adj2" fmla="val 867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0" name="Gruppieren 49">
            <a:extLst>
              <a:ext uri="{FF2B5EF4-FFF2-40B4-BE49-F238E27FC236}">
                <a16:creationId xmlns:a16="http://schemas.microsoft.com/office/drawing/2014/main" id="{520ABDC7-DB1F-AD7B-B739-3627BE16B310}"/>
              </a:ext>
            </a:extLst>
          </p:cNvPr>
          <p:cNvGrpSpPr/>
          <p:nvPr/>
        </p:nvGrpSpPr>
        <p:grpSpPr>
          <a:xfrm>
            <a:off x="919944" y="3433640"/>
            <a:ext cx="5602300" cy="450123"/>
            <a:chOff x="360979" y="7001173"/>
            <a:chExt cx="5685121" cy="450123"/>
          </a:xfrm>
        </p:grpSpPr>
        <p:grpSp>
          <p:nvGrpSpPr>
            <p:cNvPr id="51" name="Gruppieren 50">
              <a:extLst>
                <a:ext uri="{FF2B5EF4-FFF2-40B4-BE49-F238E27FC236}">
                  <a16:creationId xmlns:a16="http://schemas.microsoft.com/office/drawing/2014/main" id="{2CFE3C73-CBD4-A28A-2E98-FFA061CD181A}"/>
                </a:ext>
              </a:extLst>
            </p:cNvPr>
            <p:cNvGrpSpPr/>
            <p:nvPr/>
          </p:nvGrpSpPr>
          <p:grpSpPr>
            <a:xfrm>
              <a:off x="683606" y="7001173"/>
              <a:ext cx="5131408" cy="161640"/>
              <a:chOff x="683606" y="7001172"/>
              <a:chExt cx="5131408" cy="441813"/>
            </a:xfrm>
          </p:grpSpPr>
          <p:grpSp>
            <p:nvGrpSpPr>
              <p:cNvPr id="65" name="Gruppieren 64">
                <a:extLst>
                  <a:ext uri="{FF2B5EF4-FFF2-40B4-BE49-F238E27FC236}">
                    <a16:creationId xmlns:a16="http://schemas.microsoft.com/office/drawing/2014/main" id="{2D505DC6-B77B-03A8-B4E8-E52F87A8D997}"/>
                  </a:ext>
                </a:extLst>
              </p:cNvPr>
              <p:cNvGrpSpPr/>
              <p:nvPr/>
            </p:nvGrpSpPr>
            <p:grpSpPr>
              <a:xfrm>
                <a:off x="683606" y="7021314"/>
                <a:ext cx="511312" cy="421671"/>
                <a:chOff x="1130447" y="6459666"/>
                <a:chExt cx="1524000" cy="421671"/>
              </a:xfrm>
            </p:grpSpPr>
            <p:cxnSp>
              <p:nvCxnSpPr>
                <p:cNvPr id="183" name="Gerader Verbinder 182">
                  <a:extLst>
                    <a:ext uri="{FF2B5EF4-FFF2-40B4-BE49-F238E27FC236}">
                      <a16:creationId xmlns:a16="http://schemas.microsoft.com/office/drawing/2014/main" id="{DA95395D-10D6-021E-7567-DD064FFDE52D}"/>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84" name="Gruppieren 183">
                  <a:extLst>
                    <a:ext uri="{FF2B5EF4-FFF2-40B4-BE49-F238E27FC236}">
                      <a16:creationId xmlns:a16="http://schemas.microsoft.com/office/drawing/2014/main" id="{E0DA498E-B9C5-EE91-5E19-990E82A3BE36}"/>
                    </a:ext>
                  </a:extLst>
                </p:cNvPr>
                <p:cNvGrpSpPr/>
                <p:nvPr/>
              </p:nvGrpSpPr>
              <p:grpSpPr>
                <a:xfrm>
                  <a:off x="1282847" y="6533803"/>
                  <a:ext cx="1219200" cy="273398"/>
                  <a:chOff x="1282847" y="6459666"/>
                  <a:chExt cx="1219200" cy="421671"/>
                </a:xfrm>
              </p:grpSpPr>
              <p:cxnSp>
                <p:nvCxnSpPr>
                  <p:cNvPr id="186" name="Gerader Verbinder 185">
                    <a:extLst>
                      <a:ext uri="{FF2B5EF4-FFF2-40B4-BE49-F238E27FC236}">
                        <a16:creationId xmlns:a16="http://schemas.microsoft.com/office/drawing/2014/main" id="{14FD0D6D-1104-CA08-1E55-014C8C6D10E3}"/>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Gerader Verbinder 186">
                    <a:extLst>
                      <a:ext uri="{FF2B5EF4-FFF2-40B4-BE49-F238E27FC236}">
                        <a16:creationId xmlns:a16="http://schemas.microsoft.com/office/drawing/2014/main" id="{BB9F8740-BDFA-88D6-439C-F0C2E30DDC50}"/>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Gerader Verbinder 187">
                    <a:extLst>
                      <a:ext uri="{FF2B5EF4-FFF2-40B4-BE49-F238E27FC236}">
                        <a16:creationId xmlns:a16="http://schemas.microsoft.com/office/drawing/2014/main" id="{5F426A08-2F7D-F0AD-2445-7CBB24BED88C}"/>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Gerader Verbinder 188">
                    <a:extLst>
                      <a:ext uri="{FF2B5EF4-FFF2-40B4-BE49-F238E27FC236}">
                        <a16:creationId xmlns:a16="http://schemas.microsoft.com/office/drawing/2014/main" id="{B9FE272E-AF17-C3D5-080A-A378DECA72D9}"/>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0" name="Gerader Verbinder 189">
                    <a:extLst>
                      <a:ext uri="{FF2B5EF4-FFF2-40B4-BE49-F238E27FC236}">
                        <a16:creationId xmlns:a16="http://schemas.microsoft.com/office/drawing/2014/main" id="{4FEEE6C7-4F28-119C-C541-EEAAD1B0AE4A}"/>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Gerader Verbinder 190">
                    <a:extLst>
                      <a:ext uri="{FF2B5EF4-FFF2-40B4-BE49-F238E27FC236}">
                        <a16:creationId xmlns:a16="http://schemas.microsoft.com/office/drawing/2014/main" id="{CD8A37C3-1730-76A9-F3FD-FF49DAF2264C}"/>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2" name="Gerader Verbinder 191">
                    <a:extLst>
                      <a:ext uri="{FF2B5EF4-FFF2-40B4-BE49-F238E27FC236}">
                        <a16:creationId xmlns:a16="http://schemas.microsoft.com/office/drawing/2014/main" id="{250990E8-4B41-2D28-B8E6-230DDC779523}"/>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Gerader Verbinder 192">
                    <a:extLst>
                      <a:ext uri="{FF2B5EF4-FFF2-40B4-BE49-F238E27FC236}">
                        <a16:creationId xmlns:a16="http://schemas.microsoft.com/office/drawing/2014/main" id="{2A074352-0C32-6801-67EC-3C9D03D9D62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4" name="Gerader Verbinder 193">
                    <a:extLst>
                      <a:ext uri="{FF2B5EF4-FFF2-40B4-BE49-F238E27FC236}">
                        <a16:creationId xmlns:a16="http://schemas.microsoft.com/office/drawing/2014/main" id="{F16C2609-DE61-13B4-D98A-78E0D50A747F}"/>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85" name="Gerader Verbinder 184">
                  <a:extLst>
                    <a:ext uri="{FF2B5EF4-FFF2-40B4-BE49-F238E27FC236}">
                      <a16:creationId xmlns:a16="http://schemas.microsoft.com/office/drawing/2014/main" id="{66D9E6BF-77B9-377C-1A94-4698E83578B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6" name="Gruppieren 65">
                <a:extLst>
                  <a:ext uri="{FF2B5EF4-FFF2-40B4-BE49-F238E27FC236}">
                    <a16:creationId xmlns:a16="http://schemas.microsoft.com/office/drawing/2014/main" id="{EB1CA069-D188-9CBD-9C85-DBD7104870B4}"/>
                  </a:ext>
                </a:extLst>
              </p:cNvPr>
              <p:cNvGrpSpPr/>
              <p:nvPr/>
            </p:nvGrpSpPr>
            <p:grpSpPr>
              <a:xfrm>
                <a:off x="1196950" y="7019076"/>
                <a:ext cx="511312" cy="421671"/>
                <a:chOff x="1130447" y="6459666"/>
                <a:chExt cx="1524000" cy="421671"/>
              </a:xfrm>
            </p:grpSpPr>
            <p:cxnSp>
              <p:nvCxnSpPr>
                <p:cNvPr id="171" name="Gerader Verbinder 170">
                  <a:extLst>
                    <a:ext uri="{FF2B5EF4-FFF2-40B4-BE49-F238E27FC236}">
                      <a16:creationId xmlns:a16="http://schemas.microsoft.com/office/drawing/2014/main" id="{1A31E4C8-3496-1DB2-6C90-1D72110E2123}"/>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72" name="Gruppieren 171">
                  <a:extLst>
                    <a:ext uri="{FF2B5EF4-FFF2-40B4-BE49-F238E27FC236}">
                      <a16:creationId xmlns:a16="http://schemas.microsoft.com/office/drawing/2014/main" id="{508B1B3A-C36A-F18A-2CA0-5849C3E61019}"/>
                    </a:ext>
                  </a:extLst>
                </p:cNvPr>
                <p:cNvGrpSpPr/>
                <p:nvPr/>
              </p:nvGrpSpPr>
              <p:grpSpPr>
                <a:xfrm>
                  <a:off x="1282847" y="6533803"/>
                  <a:ext cx="1219200" cy="273398"/>
                  <a:chOff x="1282847" y="6459666"/>
                  <a:chExt cx="1219200" cy="421671"/>
                </a:xfrm>
              </p:grpSpPr>
              <p:cxnSp>
                <p:nvCxnSpPr>
                  <p:cNvPr id="174" name="Gerader Verbinder 173">
                    <a:extLst>
                      <a:ext uri="{FF2B5EF4-FFF2-40B4-BE49-F238E27FC236}">
                        <a16:creationId xmlns:a16="http://schemas.microsoft.com/office/drawing/2014/main" id="{DF135240-2752-CCDC-3235-264B38CB4B9D}"/>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5" name="Gerader Verbinder 174">
                    <a:extLst>
                      <a:ext uri="{FF2B5EF4-FFF2-40B4-BE49-F238E27FC236}">
                        <a16:creationId xmlns:a16="http://schemas.microsoft.com/office/drawing/2014/main" id="{73289651-651C-8F65-C76E-7558C07EE1E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6" name="Gerader Verbinder 175">
                    <a:extLst>
                      <a:ext uri="{FF2B5EF4-FFF2-40B4-BE49-F238E27FC236}">
                        <a16:creationId xmlns:a16="http://schemas.microsoft.com/office/drawing/2014/main" id="{9C9E54FF-2434-D47E-A42C-FBBBBE5F4A74}"/>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Gerader Verbinder 176">
                    <a:extLst>
                      <a:ext uri="{FF2B5EF4-FFF2-40B4-BE49-F238E27FC236}">
                        <a16:creationId xmlns:a16="http://schemas.microsoft.com/office/drawing/2014/main" id="{EA26B2A1-486B-A98B-0485-F7DFCF4D216E}"/>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Gerader Verbinder 177">
                    <a:extLst>
                      <a:ext uri="{FF2B5EF4-FFF2-40B4-BE49-F238E27FC236}">
                        <a16:creationId xmlns:a16="http://schemas.microsoft.com/office/drawing/2014/main" id="{DF7F81E7-CF58-7338-3BB4-E91FDB655C17}"/>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Gerader Verbinder 178">
                    <a:extLst>
                      <a:ext uri="{FF2B5EF4-FFF2-40B4-BE49-F238E27FC236}">
                        <a16:creationId xmlns:a16="http://schemas.microsoft.com/office/drawing/2014/main" id="{E693A02F-0FD1-FFE4-AAFE-73C2A5EFE051}"/>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0" name="Gerader Verbinder 179">
                    <a:extLst>
                      <a:ext uri="{FF2B5EF4-FFF2-40B4-BE49-F238E27FC236}">
                        <a16:creationId xmlns:a16="http://schemas.microsoft.com/office/drawing/2014/main" id="{E13E8341-EF67-88AF-9175-95C3911612D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Gerader Verbinder 180">
                    <a:extLst>
                      <a:ext uri="{FF2B5EF4-FFF2-40B4-BE49-F238E27FC236}">
                        <a16:creationId xmlns:a16="http://schemas.microsoft.com/office/drawing/2014/main" id="{A560BA0E-E13E-4E36-90B9-10F7733C047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2" name="Gerader Verbinder 181">
                    <a:extLst>
                      <a:ext uri="{FF2B5EF4-FFF2-40B4-BE49-F238E27FC236}">
                        <a16:creationId xmlns:a16="http://schemas.microsoft.com/office/drawing/2014/main" id="{1A7E663A-813B-E095-8938-B736594B8053}"/>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73" name="Gerader Verbinder 172">
                  <a:extLst>
                    <a:ext uri="{FF2B5EF4-FFF2-40B4-BE49-F238E27FC236}">
                      <a16:creationId xmlns:a16="http://schemas.microsoft.com/office/drawing/2014/main" id="{8C8E235F-C835-105E-9669-0F0E7C61A35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7" name="Gruppieren 66">
                <a:extLst>
                  <a:ext uri="{FF2B5EF4-FFF2-40B4-BE49-F238E27FC236}">
                    <a16:creationId xmlns:a16="http://schemas.microsoft.com/office/drawing/2014/main" id="{D98A2A67-CF46-2B40-834F-4945B93E9123}"/>
                  </a:ext>
                </a:extLst>
              </p:cNvPr>
              <p:cNvGrpSpPr/>
              <p:nvPr/>
            </p:nvGrpSpPr>
            <p:grpSpPr>
              <a:xfrm>
                <a:off x="1710294" y="7016838"/>
                <a:ext cx="511312" cy="421671"/>
                <a:chOff x="1130447" y="6459666"/>
                <a:chExt cx="1524000" cy="421671"/>
              </a:xfrm>
            </p:grpSpPr>
            <p:cxnSp>
              <p:nvCxnSpPr>
                <p:cNvPr id="159" name="Gerader Verbinder 158">
                  <a:extLst>
                    <a:ext uri="{FF2B5EF4-FFF2-40B4-BE49-F238E27FC236}">
                      <a16:creationId xmlns:a16="http://schemas.microsoft.com/office/drawing/2014/main" id="{29022698-CA24-7E89-AECF-6AC06C937B6C}"/>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60" name="Gruppieren 159">
                  <a:extLst>
                    <a:ext uri="{FF2B5EF4-FFF2-40B4-BE49-F238E27FC236}">
                      <a16:creationId xmlns:a16="http://schemas.microsoft.com/office/drawing/2014/main" id="{426C077E-E726-6ADE-5FCE-7AC43765E388}"/>
                    </a:ext>
                  </a:extLst>
                </p:cNvPr>
                <p:cNvGrpSpPr/>
                <p:nvPr/>
              </p:nvGrpSpPr>
              <p:grpSpPr>
                <a:xfrm>
                  <a:off x="1282847" y="6533803"/>
                  <a:ext cx="1219200" cy="273398"/>
                  <a:chOff x="1282847" y="6459666"/>
                  <a:chExt cx="1219200" cy="421671"/>
                </a:xfrm>
              </p:grpSpPr>
              <p:cxnSp>
                <p:nvCxnSpPr>
                  <p:cNvPr id="162" name="Gerader Verbinder 161">
                    <a:extLst>
                      <a:ext uri="{FF2B5EF4-FFF2-40B4-BE49-F238E27FC236}">
                        <a16:creationId xmlns:a16="http://schemas.microsoft.com/office/drawing/2014/main" id="{1064A10A-7AE3-DED3-33BF-DF58BBA4B22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3" name="Gerader Verbinder 162">
                    <a:extLst>
                      <a:ext uri="{FF2B5EF4-FFF2-40B4-BE49-F238E27FC236}">
                        <a16:creationId xmlns:a16="http://schemas.microsoft.com/office/drawing/2014/main" id="{390DDB62-BCB9-03D8-CF13-9373321F21B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Gerader Verbinder 163">
                    <a:extLst>
                      <a:ext uri="{FF2B5EF4-FFF2-40B4-BE49-F238E27FC236}">
                        <a16:creationId xmlns:a16="http://schemas.microsoft.com/office/drawing/2014/main" id="{369A9F37-9FFC-C570-23C0-972A62839543}"/>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5" name="Gerader Verbinder 164">
                    <a:extLst>
                      <a:ext uri="{FF2B5EF4-FFF2-40B4-BE49-F238E27FC236}">
                        <a16:creationId xmlns:a16="http://schemas.microsoft.com/office/drawing/2014/main" id="{1F4DEB35-C254-CE29-55A8-DAFE2B497334}"/>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Gerader Verbinder 165">
                    <a:extLst>
                      <a:ext uri="{FF2B5EF4-FFF2-40B4-BE49-F238E27FC236}">
                        <a16:creationId xmlns:a16="http://schemas.microsoft.com/office/drawing/2014/main" id="{9A4C4508-02F7-053B-9647-1B78038AAD22}"/>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7" name="Gerader Verbinder 166">
                    <a:extLst>
                      <a:ext uri="{FF2B5EF4-FFF2-40B4-BE49-F238E27FC236}">
                        <a16:creationId xmlns:a16="http://schemas.microsoft.com/office/drawing/2014/main" id="{420ACAAA-29CA-8290-339E-A439746CECFF}"/>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8" name="Gerader Verbinder 167">
                    <a:extLst>
                      <a:ext uri="{FF2B5EF4-FFF2-40B4-BE49-F238E27FC236}">
                        <a16:creationId xmlns:a16="http://schemas.microsoft.com/office/drawing/2014/main" id="{56DE997F-DF9B-8DE4-63EB-53FD4CEAF072}"/>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Gerader Verbinder 168">
                    <a:extLst>
                      <a:ext uri="{FF2B5EF4-FFF2-40B4-BE49-F238E27FC236}">
                        <a16:creationId xmlns:a16="http://schemas.microsoft.com/office/drawing/2014/main" id="{52E872D7-23A5-DFE8-A6E1-2C17252FCCC6}"/>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0" name="Gerader Verbinder 169">
                    <a:extLst>
                      <a:ext uri="{FF2B5EF4-FFF2-40B4-BE49-F238E27FC236}">
                        <a16:creationId xmlns:a16="http://schemas.microsoft.com/office/drawing/2014/main" id="{76AC5126-487B-E86E-166D-E484127871E0}"/>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61" name="Gerader Verbinder 160">
                  <a:extLst>
                    <a:ext uri="{FF2B5EF4-FFF2-40B4-BE49-F238E27FC236}">
                      <a16:creationId xmlns:a16="http://schemas.microsoft.com/office/drawing/2014/main" id="{F40B8BF8-3457-8773-C5EB-844F6466CB8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8" name="Gruppieren 67">
                <a:extLst>
                  <a:ext uri="{FF2B5EF4-FFF2-40B4-BE49-F238E27FC236}">
                    <a16:creationId xmlns:a16="http://schemas.microsoft.com/office/drawing/2014/main" id="{A9FC88FD-C9E4-393E-48A2-1B4E84CE0E19}"/>
                  </a:ext>
                </a:extLst>
              </p:cNvPr>
              <p:cNvGrpSpPr/>
              <p:nvPr/>
            </p:nvGrpSpPr>
            <p:grpSpPr>
              <a:xfrm>
                <a:off x="2223638" y="7014600"/>
                <a:ext cx="511312" cy="421671"/>
                <a:chOff x="1130447" y="6459666"/>
                <a:chExt cx="1524000" cy="421671"/>
              </a:xfrm>
            </p:grpSpPr>
            <p:cxnSp>
              <p:nvCxnSpPr>
                <p:cNvPr id="147" name="Gerader Verbinder 146">
                  <a:extLst>
                    <a:ext uri="{FF2B5EF4-FFF2-40B4-BE49-F238E27FC236}">
                      <a16:creationId xmlns:a16="http://schemas.microsoft.com/office/drawing/2014/main" id="{863503DE-AAE6-CED0-0E48-CD734CBCDE4E}"/>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48" name="Gruppieren 147">
                  <a:extLst>
                    <a:ext uri="{FF2B5EF4-FFF2-40B4-BE49-F238E27FC236}">
                      <a16:creationId xmlns:a16="http://schemas.microsoft.com/office/drawing/2014/main" id="{D07B14BF-1CD7-964A-DD84-77542ADAB7D9}"/>
                    </a:ext>
                  </a:extLst>
                </p:cNvPr>
                <p:cNvGrpSpPr/>
                <p:nvPr/>
              </p:nvGrpSpPr>
              <p:grpSpPr>
                <a:xfrm>
                  <a:off x="1282847" y="6533803"/>
                  <a:ext cx="1219200" cy="273398"/>
                  <a:chOff x="1282847" y="6459666"/>
                  <a:chExt cx="1219200" cy="421671"/>
                </a:xfrm>
              </p:grpSpPr>
              <p:cxnSp>
                <p:nvCxnSpPr>
                  <p:cNvPr id="150" name="Gerader Verbinder 149">
                    <a:extLst>
                      <a:ext uri="{FF2B5EF4-FFF2-40B4-BE49-F238E27FC236}">
                        <a16:creationId xmlns:a16="http://schemas.microsoft.com/office/drawing/2014/main" id="{1A5262D1-4EDB-35AC-A4BC-2D1CEC8251D0}"/>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1" name="Gerader Verbinder 150">
                    <a:extLst>
                      <a:ext uri="{FF2B5EF4-FFF2-40B4-BE49-F238E27FC236}">
                        <a16:creationId xmlns:a16="http://schemas.microsoft.com/office/drawing/2014/main" id="{F7E6F459-CB88-9BB3-A488-E34443B319C8}"/>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Gerader Verbinder 151">
                    <a:extLst>
                      <a:ext uri="{FF2B5EF4-FFF2-40B4-BE49-F238E27FC236}">
                        <a16:creationId xmlns:a16="http://schemas.microsoft.com/office/drawing/2014/main" id="{A3BF8983-C856-19DE-FFA5-83E1529A8CC3}"/>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Gerader Verbinder 152">
                    <a:extLst>
                      <a:ext uri="{FF2B5EF4-FFF2-40B4-BE49-F238E27FC236}">
                        <a16:creationId xmlns:a16="http://schemas.microsoft.com/office/drawing/2014/main" id="{E8864EE1-F200-A5D7-F8BE-E2B698C7F563}"/>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Gerader Verbinder 153">
                    <a:extLst>
                      <a:ext uri="{FF2B5EF4-FFF2-40B4-BE49-F238E27FC236}">
                        <a16:creationId xmlns:a16="http://schemas.microsoft.com/office/drawing/2014/main" id="{EC9C0FE8-8C4C-A997-6BB5-18D7C27D3034}"/>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Gerader Verbinder 154">
                    <a:extLst>
                      <a:ext uri="{FF2B5EF4-FFF2-40B4-BE49-F238E27FC236}">
                        <a16:creationId xmlns:a16="http://schemas.microsoft.com/office/drawing/2014/main" id="{0896ABB5-1DBE-D310-388A-EE57370D778A}"/>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Gerader Verbinder 155">
                    <a:extLst>
                      <a:ext uri="{FF2B5EF4-FFF2-40B4-BE49-F238E27FC236}">
                        <a16:creationId xmlns:a16="http://schemas.microsoft.com/office/drawing/2014/main" id="{98A39B3D-8F15-B55A-5CBC-2CB0971200C6}"/>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Gerader Verbinder 156">
                    <a:extLst>
                      <a:ext uri="{FF2B5EF4-FFF2-40B4-BE49-F238E27FC236}">
                        <a16:creationId xmlns:a16="http://schemas.microsoft.com/office/drawing/2014/main" id="{D615CC0A-5F25-B983-D0D6-24B1C935B6DA}"/>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Gerader Verbinder 157">
                    <a:extLst>
                      <a:ext uri="{FF2B5EF4-FFF2-40B4-BE49-F238E27FC236}">
                        <a16:creationId xmlns:a16="http://schemas.microsoft.com/office/drawing/2014/main" id="{7C3F6A4B-B584-C8ED-D415-08AA99B5EAE0}"/>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49" name="Gerader Verbinder 148">
                  <a:extLst>
                    <a:ext uri="{FF2B5EF4-FFF2-40B4-BE49-F238E27FC236}">
                      <a16:creationId xmlns:a16="http://schemas.microsoft.com/office/drawing/2014/main" id="{9992722C-016F-1A08-C3F7-C19E4715F41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9" name="Gruppieren 68">
                <a:extLst>
                  <a:ext uri="{FF2B5EF4-FFF2-40B4-BE49-F238E27FC236}">
                    <a16:creationId xmlns:a16="http://schemas.microsoft.com/office/drawing/2014/main" id="{11769935-2CB7-7194-69CA-DEB5BAF2BAFB}"/>
                  </a:ext>
                </a:extLst>
              </p:cNvPr>
              <p:cNvGrpSpPr/>
              <p:nvPr/>
            </p:nvGrpSpPr>
            <p:grpSpPr>
              <a:xfrm>
                <a:off x="2736982" y="7012362"/>
                <a:ext cx="511312" cy="421671"/>
                <a:chOff x="1130447" y="6459666"/>
                <a:chExt cx="1524000" cy="421671"/>
              </a:xfrm>
            </p:grpSpPr>
            <p:cxnSp>
              <p:nvCxnSpPr>
                <p:cNvPr id="135" name="Gerader Verbinder 134">
                  <a:extLst>
                    <a:ext uri="{FF2B5EF4-FFF2-40B4-BE49-F238E27FC236}">
                      <a16:creationId xmlns:a16="http://schemas.microsoft.com/office/drawing/2014/main" id="{738FC88A-48AA-7AD2-0D32-08C1619747DC}"/>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36" name="Gruppieren 135">
                  <a:extLst>
                    <a:ext uri="{FF2B5EF4-FFF2-40B4-BE49-F238E27FC236}">
                      <a16:creationId xmlns:a16="http://schemas.microsoft.com/office/drawing/2014/main" id="{E47370A6-2CBB-0CF5-944C-3EDC8669071E}"/>
                    </a:ext>
                  </a:extLst>
                </p:cNvPr>
                <p:cNvGrpSpPr/>
                <p:nvPr/>
              </p:nvGrpSpPr>
              <p:grpSpPr>
                <a:xfrm>
                  <a:off x="1282847" y="6533803"/>
                  <a:ext cx="1219200" cy="273398"/>
                  <a:chOff x="1282847" y="6459666"/>
                  <a:chExt cx="1219200" cy="421671"/>
                </a:xfrm>
              </p:grpSpPr>
              <p:cxnSp>
                <p:nvCxnSpPr>
                  <p:cNvPr id="138" name="Gerader Verbinder 137">
                    <a:extLst>
                      <a:ext uri="{FF2B5EF4-FFF2-40B4-BE49-F238E27FC236}">
                        <a16:creationId xmlns:a16="http://schemas.microsoft.com/office/drawing/2014/main" id="{E803ABA2-C73B-F34E-2116-93ED41498E08}"/>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Gerader Verbinder 138">
                    <a:extLst>
                      <a:ext uri="{FF2B5EF4-FFF2-40B4-BE49-F238E27FC236}">
                        <a16:creationId xmlns:a16="http://schemas.microsoft.com/office/drawing/2014/main" id="{69BB5998-7142-2937-BCB1-F5F7F2F9177F}"/>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Gerader Verbinder 139">
                    <a:extLst>
                      <a:ext uri="{FF2B5EF4-FFF2-40B4-BE49-F238E27FC236}">
                        <a16:creationId xmlns:a16="http://schemas.microsoft.com/office/drawing/2014/main" id="{060E0404-EA5E-5C75-6DA9-19BFEA9AD0EE}"/>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Gerader Verbinder 140">
                    <a:extLst>
                      <a:ext uri="{FF2B5EF4-FFF2-40B4-BE49-F238E27FC236}">
                        <a16:creationId xmlns:a16="http://schemas.microsoft.com/office/drawing/2014/main" id="{7621322B-00BC-AB0A-8DB4-F9F19DA07357}"/>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Gerader Verbinder 141">
                    <a:extLst>
                      <a:ext uri="{FF2B5EF4-FFF2-40B4-BE49-F238E27FC236}">
                        <a16:creationId xmlns:a16="http://schemas.microsoft.com/office/drawing/2014/main" id="{E72395EE-4061-323E-2642-E65F27DD43FF}"/>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Gerader Verbinder 142">
                    <a:extLst>
                      <a:ext uri="{FF2B5EF4-FFF2-40B4-BE49-F238E27FC236}">
                        <a16:creationId xmlns:a16="http://schemas.microsoft.com/office/drawing/2014/main" id="{ED728783-B34F-5785-49D7-1BE72EB300E5}"/>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4" name="Gerader Verbinder 143">
                    <a:extLst>
                      <a:ext uri="{FF2B5EF4-FFF2-40B4-BE49-F238E27FC236}">
                        <a16:creationId xmlns:a16="http://schemas.microsoft.com/office/drawing/2014/main" id="{BF295962-9609-3D9C-AE97-1A8BD2EBEB28}"/>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Gerader Verbinder 144">
                    <a:extLst>
                      <a:ext uri="{FF2B5EF4-FFF2-40B4-BE49-F238E27FC236}">
                        <a16:creationId xmlns:a16="http://schemas.microsoft.com/office/drawing/2014/main" id="{A499EE6B-3E74-D9D4-910B-CD6EBC0A7CA7}"/>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Gerader Verbinder 145">
                    <a:extLst>
                      <a:ext uri="{FF2B5EF4-FFF2-40B4-BE49-F238E27FC236}">
                        <a16:creationId xmlns:a16="http://schemas.microsoft.com/office/drawing/2014/main" id="{5159EA8F-17EF-D781-3BD6-42FD2ED11FDE}"/>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37" name="Gerader Verbinder 136">
                  <a:extLst>
                    <a:ext uri="{FF2B5EF4-FFF2-40B4-BE49-F238E27FC236}">
                      <a16:creationId xmlns:a16="http://schemas.microsoft.com/office/drawing/2014/main" id="{FA6DDEE2-E529-3599-628C-A9710EF3E4D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0" name="Gruppieren 69">
                <a:extLst>
                  <a:ext uri="{FF2B5EF4-FFF2-40B4-BE49-F238E27FC236}">
                    <a16:creationId xmlns:a16="http://schemas.microsoft.com/office/drawing/2014/main" id="{2FDCDD20-56C0-CFF1-178C-ED4CD94D4D6E}"/>
                  </a:ext>
                </a:extLst>
              </p:cNvPr>
              <p:cNvGrpSpPr/>
              <p:nvPr/>
            </p:nvGrpSpPr>
            <p:grpSpPr>
              <a:xfrm>
                <a:off x="3250326" y="7010124"/>
                <a:ext cx="511312" cy="421671"/>
                <a:chOff x="1130447" y="6459666"/>
                <a:chExt cx="1524000" cy="421671"/>
              </a:xfrm>
            </p:grpSpPr>
            <p:cxnSp>
              <p:nvCxnSpPr>
                <p:cNvPr id="123" name="Gerader Verbinder 122">
                  <a:extLst>
                    <a:ext uri="{FF2B5EF4-FFF2-40B4-BE49-F238E27FC236}">
                      <a16:creationId xmlns:a16="http://schemas.microsoft.com/office/drawing/2014/main" id="{8716BF72-8AB9-9E59-BE56-B8958F027993}"/>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4" name="Gruppieren 123">
                  <a:extLst>
                    <a:ext uri="{FF2B5EF4-FFF2-40B4-BE49-F238E27FC236}">
                      <a16:creationId xmlns:a16="http://schemas.microsoft.com/office/drawing/2014/main" id="{04D6A5E4-79FA-89DC-B9E5-006F53A19C91}"/>
                    </a:ext>
                  </a:extLst>
                </p:cNvPr>
                <p:cNvGrpSpPr/>
                <p:nvPr/>
              </p:nvGrpSpPr>
              <p:grpSpPr>
                <a:xfrm>
                  <a:off x="1282847" y="6533803"/>
                  <a:ext cx="1219200" cy="273398"/>
                  <a:chOff x="1282847" y="6459666"/>
                  <a:chExt cx="1219200" cy="421671"/>
                </a:xfrm>
              </p:grpSpPr>
              <p:cxnSp>
                <p:nvCxnSpPr>
                  <p:cNvPr id="126" name="Gerader Verbinder 125">
                    <a:extLst>
                      <a:ext uri="{FF2B5EF4-FFF2-40B4-BE49-F238E27FC236}">
                        <a16:creationId xmlns:a16="http://schemas.microsoft.com/office/drawing/2014/main" id="{6C56DF6B-6146-0460-0024-09642FB9C746}"/>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Gerader Verbinder 126">
                    <a:extLst>
                      <a:ext uri="{FF2B5EF4-FFF2-40B4-BE49-F238E27FC236}">
                        <a16:creationId xmlns:a16="http://schemas.microsoft.com/office/drawing/2014/main" id="{2A4B0C5A-95FB-D462-9D37-8CA9DA810DCA}"/>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Gerader Verbinder 127">
                    <a:extLst>
                      <a:ext uri="{FF2B5EF4-FFF2-40B4-BE49-F238E27FC236}">
                        <a16:creationId xmlns:a16="http://schemas.microsoft.com/office/drawing/2014/main" id="{A546A487-4488-7143-B82F-AAB8E7F92EDE}"/>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Gerader Verbinder 128">
                    <a:extLst>
                      <a:ext uri="{FF2B5EF4-FFF2-40B4-BE49-F238E27FC236}">
                        <a16:creationId xmlns:a16="http://schemas.microsoft.com/office/drawing/2014/main" id="{EB0AD946-DD15-A7F7-BFA9-D5EF7D96D77F}"/>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0" name="Gerader Verbinder 129">
                    <a:extLst>
                      <a:ext uri="{FF2B5EF4-FFF2-40B4-BE49-F238E27FC236}">
                        <a16:creationId xmlns:a16="http://schemas.microsoft.com/office/drawing/2014/main" id="{94E21D51-05DC-405A-2D0A-747A13818913}"/>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Gerader Verbinder 130">
                    <a:extLst>
                      <a:ext uri="{FF2B5EF4-FFF2-40B4-BE49-F238E27FC236}">
                        <a16:creationId xmlns:a16="http://schemas.microsoft.com/office/drawing/2014/main" id="{FA98F408-6557-6349-F064-3BB20915E4C7}"/>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Gerader Verbinder 131">
                    <a:extLst>
                      <a:ext uri="{FF2B5EF4-FFF2-40B4-BE49-F238E27FC236}">
                        <a16:creationId xmlns:a16="http://schemas.microsoft.com/office/drawing/2014/main" id="{F9337841-5B8A-08CC-EB71-71E74FD5BC72}"/>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Gerader Verbinder 132">
                    <a:extLst>
                      <a:ext uri="{FF2B5EF4-FFF2-40B4-BE49-F238E27FC236}">
                        <a16:creationId xmlns:a16="http://schemas.microsoft.com/office/drawing/2014/main" id="{DB98876C-2F29-2AD5-4D83-F7A2E95447E6}"/>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Gerader Verbinder 133">
                    <a:extLst>
                      <a:ext uri="{FF2B5EF4-FFF2-40B4-BE49-F238E27FC236}">
                        <a16:creationId xmlns:a16="http://schemas.microsoft.com/office/drawing/2014/main" id="{DA0A93DD-D99F-8BC8-CE8C-580AD300117C}"/>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5" name="Gerader Verbinder 124">
                  <a:extLst>
                    <a:ext uri="{FF2B5EF4-FFF2-40B4-BE49-F238E27FC236}">
                      <a16:creationId xmlns:a16="http://schemas.microsoft.com/office/drawing/2014/main" id="{462F5788-7ED6-4597-B5CD-FEFE91F9CEA2}"/>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1" name="Gruppieren 70">
                <a:extLst>
                  <a:ext uri="{FF2B5EF4-FFF2-40B4-BE49-F238E27FC236}">
                    <a16:creationId xmlns:a16="http://schemas.microsoft.com/office/drawing/2014/main" id="{689F9750-32E8-F0B6-EFFD-6D652C8558AB}"/>
                  </a:ext>
                </a:extLst>
              </p:cNvPr>
              <p:cNvGrpSpPr/>
              <p:nvPr/>
            </p:nvGrpSpPr>
            <p:grpSpPr>
              <a:xfrm>
                <a:off x="3763670" y="7007886"/>
                <a:ext cx="511312" cy="421671"/>
                <a:chOff x="1130447" y="6459666"/>
                <a:chExt cx="1524000" cy="421671"/>
              </a:xfrm>
            </p:grpSpPr>
            <p:cxnSp>
              <p:nvCxnSpPr>
                <p:cNvPr id="111" name="Gerader Verbinder 110">
                  <a:extLst>
                    <a:ext uri="{FF2B5EF4-FFF2-40B4-BE49-F238E27FC236}">
                      <a16:creationId xmlns:a16="http://schemas.microsoft.com/office/drawing/2014/main" id="{7969612A-4CBF-2534-9D43-E7E8F31FB971}"/>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2" name="Gruppieren 111">
                  <a:extLst>
                    <a:ext uri="{FF2B5EF4-FFF2-40B4-BE49-F238E27FC236}">
                      <a16:creationId xmlns:a16="http://schemas.microsoft.com/office/drawing/2014/main" id="{FF5382F2-6828-931F-B367-94BA9F3E02FB}"/>
                    </a:ext>
                  </a:extLst>
                </p:cNvPr>
                <p:cNvGrpSpPr/>
                <p:nvPr/>
              </p:nvGrpSpPr>
              <p:grpSpPr>
                <a:xfrm>
                  <a:off x="1282847" y="6533803"/>
                  <a:ext cx="1219200" cy="273398"/>
                  <a:chOff x="1282847" y="6459666"/>
                  <a:chExt cx="1219200" cy="421671"/>
                </a:xfrm>
              </p:grpSpPr>
              <p:cxnSp>
                <p:nvCxnSpPr>
                  <p:cNvPr id="114" name="Gerader Verbinder 113">
                    <a:extLst>
                      <a:ext uri="{FF2B5EF4-FFF2-40B4-BE49-F238E27FC236}">
                        <a16:creationId xmlns:a16="http://schemas.microsoft.com/office/drawing/2014/main" id="{8BE7185A-C9C8-C016-2E2F-CF3609184A09}"/>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Gerader Verbinder 114">
                    <a:extLst>
                      <a:ext uri="{FF2B5EF4-FFF2-40B4-BE49-F238E27FC236}">
                        <a16:creationId xmlns:a16="http://schemas.microsoft.com/office/drawing/2014/main" id="{B9ADEE66-265D-09A2-F7E3-41AC4F68138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Gerader Verbinder 115">
                    <a:extLst>
                      <a:ext uri="{FF2B5EF4-FFF2-40B4-BE49-F238E27FC236}">
                        <a16:creationId xmlns:a16="http://schemas.microsoft.com/office/drawing/2014/main" id="{21F7CA04-049C-5F8E-9B92-FA04E55FA588}"/>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Gerader Verbinder 116">
                    <a:extLst>
                      <a:ext uri="{FF2B5EF4-FFF2-40B4-BE49-F238E27FC236}">
                        <a16:creationId xmlns:a16="http://schemas.microsoft.com/office/drawing/2014/main" id="{133A787A-765E-FF23-5241-B2988FBAD584}"/>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Gerader Verbinder 117">
                    <a:extLst>
                      <a:ext uri="{FF2B5EF4-FFF2-40B4-BE49-F238E27FC236}">
                        <a16:creationId xmlns:a16="http://schemas.microsoft.com/office/drawing/2014/main" id="{92ED613F-DB36-993C-13FB-AA5A7EEC71BE}"/>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Gerader Verbinder 118">
                    <a:extLst>
                      <a:ext uri="{FF2B5EF4-FFF2-40B4-BE49-F238E27FC236}">
                        <a16:creationId xmlns:a16="http://schemas.microsoft.com/office/drawing/2014/main" id="{2DBE58A5-212F-F83C-5588-2ACF35034885}"/>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Gerader Verbinder 119">
                    <a:extLst>
                      <a:ext uri="{FF2B5EF4-FFF2-40B4-BE49-F238E27FC236}">
                        <a16:creationId xmlns:a16="http://schemas.microsoft.com/office/drawing/2014/main" id="{46D9112D-D64B-9747-7E1E-2BCDF3C07C20}"/>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Gerader Verbinder 120">
                    <a:extLst>
                      <a:ext uri="{FF2B5EF4-FFF2-40B4-BE49-F238E27FC236}">
                        <a16:creationId xmlns:a16="http://schemas.microsoft.com/office/drawing/2014/main" id="{438BB296-DAE1-EFB4-7789-52C9F372EAE3}"/>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Gerader Verbinder 121">
                    <a:extLst>
                      <a:ext uri="{FF2B5EF4-FFF2-40B4-BE49-F238E27FC236}">
                        <a16:creationId xmlns:a16="http://schemas.microsoft.com/office/drawing/2014/main" id="{418D59B8-8738-2B3A-443C-D416D981D0F8}"/>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3" name="Gerader Verbinder 112">
                  <a:extLst>
                    <a:ext uri="{FF2B5EF4-FFF2-40B4-BE49-F238E27FC236}">
                      <a16:creationId xmlns:a16="http://schemas.microsoft.com/office/drawing/2014/main" id="{8C632C08-9889-C09A-4638-66BF03F4B4DA}"/>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2" name="Gruppieren 71">
                <a:extLst>
                  <a:ext uri="{FF2B5EF4-FFF2-40B4-BE49-F238E27FC236}">
                    <a16:creationId xmlns:a16="http://schemas.microsoft.com/office/drawing/2014/main" id="{7B626DDA-A1E0-ADE1-2AFB-8533BB981F4F}"/>
                  </a:ext>
                </a:extLst>
              </p:cNvPr>
              <p:cNvGrpSpPr/>
              <p:nvPr/>
            </p:nvGrpSpPr>
            <p:grpSpPr>
              <a:xfrm>
                <a:off x="4277014" y="7005648"/>
                <a:ext cx="511312" cy="421671"/>
                <a:chOff x="1130447" y="6459666"/>
                <a:chExt cx="1524000" cy="421671"/>
              </a:xfrm>
            </p:grpSpPr>
            <p:cxnSp>
              <p:nvCxnSpPr>
                <p:cNvPr id="99" name="Gerader Verbinder 98">
                  <a:extLst>
                    <a:ext uri="{FF2B5EF4-FFF2-40B4-BE49-F238E27FC236}">
                      <a16:creationId xmlns:a16="http://schemas.microsoft.com/office/drawing/2014/main" id="{E096183F-8B7A-A4A0-4D69-0B2E981DF7AA}"/>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0" name="Gruppieren 99">
                  <a:extLst>
                    <a:ext uri="{FF2B5EF4-FFF2-40B4-BE49-F238E27FC236}">
                      <a16:creationId xmlns:a16="http://schemas.microsoft.com/office/drawing/2014/main" id="{0F984D14-3A7B-04B1-0810-47948B8DA893}"/>
                    </a:ext>
                  </a:extLst>
                </p:cNvPr>
                <p:cNvGrpSpPr/>
                <p:nvPr/>
              </p:nvGrpSpPr>
              <p:grpSpPr>
                <a:xfrm>
                  <a:off x="1282847" y="6533803"/>
                  <a:ext cx="1219200" cy="273398"/>
                  <a:chOff x="1282847" y="6459666"/>
                  <a:chExt cx="1219200" cy="421671"/>
                </a:xfrm>
              </p:grpSpPr>
              <p:cxnSp>
                <p:nvCxnSpPr>
                  <p:cNvPr id="102" name="Gerader Verbinder 101">
                    <a:extLst>
                      <a:ext uri="{FF2B5EF4-FFF2-40B4-BE49-F238E27FC236}">
                        <a16:creationId xmlns:a16="http://schemas.microsoft.com/office/drawing/2014/main" id="{DD4DB3F2-401B-6D76-9BBD-459AB53F25D8}"/>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Gerader Verbinder 102">
                    <a:extLst>
                      <a:ext uri="{FF2B5EF4-FFF2-40B4-BE49-F238E27FC236}">
                        <a16:creationId xmlns:a16="http://schemas.microsoft.com/office/drawing/2014/main" id="{38D04935-F12B-1EF9-C8D8-028805DE0A0A}"/>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Gerader Verbinder 103">
                    <a:extLst>
                      <a:ext uri="{FF2B5EF4-FFF2-40B4-BE49-F238E27FC236}">
                        <a16:creationId xmlns:a16="http://schemas.microsoft.com/office/drawing/2014/main" id="{602CF8C4-3EB9-784C-E0EA-07E04D5E4EA0}"/>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Gerader Verbinder 104">
                    <a:extLst>
                      <a:ext uri="{FF2B5EF4-FFF2-40B4-BE49-F238E27FC236}">
                        <a16:creationId xmlns:a16="http://schemas.microsoft.com/office/drawing/2014/main" id="{A154F560-717B-83F7-ABF2-8A4702571FFC}"/>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Gerader Verbinder 105">
                    <a:extLst>
                      <a:ext uri="{FF2B5EF4-FFF2-40B4-BE49-F238E27FC236}">
                        <a16:creationId xmlns:a16="http://schemas.microsoft.com/office/drawing/2014/main" id="{8BD8D22F-977E-23F6-4B6C-440BF133D9EE}"/>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Gerader Verbinder 106">
                    <a:extLst>
                      <a:ext uri="{FF2B5EF4-FFF2-40B4-BE49-F238E27FC236}">
                        <a16:creationId xmlns:a16="http://schemas.microsoft.com/office/drawing/2014/main" id="{E6153E46-8C7E-F019-5FA3-48EEFB62CD8B}"/>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Gerader Verbinder 107">
                    <a:extLst>
                      <a:ext uri="{FF2B5EF4-FFF2-40B4-BE49-F238E27FC236}">
                        <a16:creationId xmlns:a16="http://schemas.microsoft.com/office/drawing/2014/main" id="{62A5938B-EE1F-87B0-97D5-2E7BC78CE93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Gerader Verbinder 108">
                    <a:extLst>
                      <a:ext uri="{FF2B5EF4-FFF2-40B4-BE49-F238E27FC236}">
                        <a16:creationId xmlns:a16="http://schemas.microsoft.com/office/drawing/2014/main" id="{8E5AB201-178C-5607-FC97-3ABCDB02A95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Gerader Verbinder 109">
                    <a:extLst>
                      <a:ext uri="{FF2B5EF4-FFF2-40B4-BE49-F238E27FC236}">
                        <a16:creationId xmlns:a16="http://schemas.microsoft.com/office/drawing/2014/main" id="{EA71F646-1676-029A-44A6-A60F93F76889}"/>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1" name="Gerader Verbinder 100">
                  <a:extLst>
                    <a:ext uri="{FF2B5EF4-FFF2-40B4-BE49-F238E27FC236}">
                      <a16:creationId xmlns:a16="http://schemas.microsoft.com/office/drawing/2014/main" id="{8B2B977A-6D5D-3649-97AB-A7EF7C1C764A}"/>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3" name="Gruppieren 72">
                <a:extLst>
                  <a:ext uri="{FF2B5EF4-FFF2-40B4-BE49-F238E27FC236}">
                    <a16:creationId xmlns:a16="http://schemas.microsoft.com/office/drawing/2014/main" id="{37BE98B4-897C-75DE-35E3-DCACFBB505F9}"/>
                  </a:ext>
                </a:extLst>
              </p:cNvPr>
              <p:cNvGrpSpPr/>
              <p:nvPr/>
            </p:nvGrpSpPr>
            <p:grpSpPr>
              <a:xfrm>
                <a:off x="4790358" y="7003410"/>
                <a:ext cx="511312" cy="421671"/>
                <a:chOff x="1130447" y="6459666"/>
                <a:chExt cx="1524000" cy="421671"/>
              </a:xfrm>
            </p:grpSpPr>
            <p:cxnSp>
              <p:nvCxnSpPr>
                <p:cNvPr id="87" name="Gerader Verbinder 86">
                  <a:extLst>
                    <a:ext uri="{FF2B5EF4-FFF2-40B4-BE49-F238E27FC236}">
                      <a16:creationId xmlns:a16="http://schemas.microsoft.com/office/drawing/2014/main" id="{6B05496C-1521-5177-F2FF-AEA355063660}"/>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88" name="Gruppieren 87">
                  <a:extLst>
                    <a:ext uri="{FF2B5EF4-FFF2-40B4-BE49-F238E27FC236}">
                      <a16:creationId xmlns:a16="http://schemas.microsoft.com/office/drawing/2014/main" id="{B0229DED-106C-0BFC-71F7-556E4284DB9A}"/>
                    </a:ext>
                  </a:extLst>
                </p:cNvPr>
                <p:cNvGrpSpPr/>
                <p:nvPr/>
              </p:nvGrpSpPr>
              <p:grpSpPr>
                <a:xfrm>
                  <a:off x="1282847" y="6533803"/>
                  <a:ext cx="1219200" cy="273398"/>
                  <a:chOff x="1282847" y="6459666"/>
                  <a:chExt cx="1219200" cy="421671"/>
                </a:xfrm>
              </p:grpSpPr>
              <p:cxnSp>
                <p:nvCxnSpPr>
                  <p:cNvPr id="90" name="Gerader Verbinder 89">
                    <a:extLst>
                      <a:ext uri="{FF2B5EF4-FFF2-40B4-BE49-F238E27FC236}">
                        <a16:creationId xmlns:a16="http://schemas.microsoft.com/office/drawing/2014/main" id="{46EFF86A-E9F2-87CE-7F0E-8B126503D9BA}"/>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Gerader Verbinder 90">
                    <a:extLst>
                      <a:ext uri="{FF2B5EF4-FFF2-40B4-BE49-F238E27FC236}">
                        <a16:creationId xmlns:a16="http://schemas.microsoft.com/office/drawing/2014/main" id="{7DF9BC48-7120-215A-027F-A82D0960280D}"/>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Gerader Verbinder 91">
                    <a:extLst>
                      <a:ext uri="{FF2B5EF4-FFF2-40B4-BE49-F238E27FC236}">
                        <a16:creationId xmlns:a16="http://schemas.microsoft.com/office/drawing/2014/main" id="{65DC16D2-815F-045F-19A6-D2F73A6945C7}"/>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Gerader Verbinder 92">
                    <a:extLst>
                      <a:ext uri="{FF2B5EF4-FFF2-40B4-BE49-F238E27FC236}">
                        <a16:creationId xmlns:a16="http://schemas.microsoft.com/office/drawing/2014/main" id="{4D0ADAAC-2C37-ACDA-6177-F1A8D5B30C4C}"/>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Gerader Verbinder 93">
                    <a:extLst>
                      <a:ext uri="{FF2B5EF4-FFF2-40B4-BE49-F238E27FC236}">
                        <a16:creationId xmlns:a16="http://schemas.microsoft.com/office/drawing/2014/main" id="{0B3B42F8-6BF0-1908-2719-CF0D2A12D4D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Gerader Verbinder 94">
                    <a:extLst>
                      <a:ext uri="{FF2B5EF4-FFF2-40B4-BE49-F238E27FC236}">
                        <a16:creationId xmlns:a16="http://schemas.microsoft.com/office/drawing/2014/main" id="{C963F09E-CB97-7A11-991E-BFE25DFBD6CB}"/>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Gerader Verbinder 95">
                    <a:extLst>
                      <a:ext uri="{FF2B5EF4-FFF2-40B4-BE49-F238E27FC236}">
                        <a16:creationId xmlns:a16="http://schemas.microsoft.com/office/drawing/2014/main" id="{F3B1B62A-3F80-9672-B8B6-FC239BBF4B97}"/>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Gerader Verbinder 96">
                    <a:extLst>
                      <a:ext uri="{FF2B5EF4-FFF2-40B4-BE49-F238E27FC236}">
                        <a16:creationId xmlns:a16="http://schemas.microsoft.com/office/drawing/2014/main" id="{2C72D1CE-9E66-C38D-B130-F3C01B030860}"/>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Gerader Verbinder 97">
                    <a:extLst>
                      <a:ext uri="{FF2B5EF4-FFF2-40B4-BE49-F238E27FC236}">
                        <a16:creationId xmlns:a16="http://schemas.microsoft.com/office/drawing/2014/main" id="{7AB2265C-C73D-4DBF-0065-CB4DB63C2AFF}"/>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89" name="Gerader Verbinder 88">
                  <a:extLst>
                    <a:ext uri="{FF2B5EF4-FFF2-40B4-BE49-F238E27FC236}">
                      <a16:creationId xmlns:a16="http://schemas.microsoft.com/office/drawing/2014/main" id="{23B3AB60-27C5-5C05-80FA-D9D88E0F029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4" name="Gruppieren 73">
                <a:extLst>
                  <a:ext uri="{FF2B5EF4-FFF2-40B4-BE49-F238E27FC236}">
                    <a16:creationId xmlns:a16="http://schemas.microsoft.com/office/drawing/2014/main" id="{8BCEBA4C-2ECB-30F3-115B-AB8F0BAE6E56}"/>
                  </a:ext>
                </a:extLst>
              </p:cNvPr>
              <p:cNvGrpSpPr/>
              <p:nvPr/>
            </p:nvGrpSpPr>
            <p:grpSpPr>
              <a:xfrm>
                <a:off x="5303702" y="7001172"/>
                <a:ext cx="511312" cy="421671"/>
                <a:chOff x="1130447" y="6459666"/>
                <a:chExt cx="1524000" cy="421671"/>
              </a:xfrm>
            </p:grpSpPr>
            <p:cxnSp>
              <p:nvCxnSpPr>
                <p:cNvPr id="75" name="Gerader Verbinder 74">
                  <a:extLst>
                    <a:ext uri="{FF2B5EF4-FFF2-40B4-BE49-F238E27FC236}">
                      <a16:creationId xmlns:a16="http://schemas.microsoft.com/office/drawing/2014/main" id="{4B3C90DD-92EC-6F75-247D-8B4D8018D705}"/>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uppieren 75">
                  <a:extLst>
                    <a:ext uri="{FF2B5EF4-FFF2-40B4-BE49-F238E27FC236}">
                      <a16:creationId xmlns:a16="http://schemas.microsoft.com/office/drawing/2014/main" id="{BCD399BA-64CF-99D3-3CDF-68F5A0BB692A}"/>
                    </a:ext>
                  </a:extLst>
                </p:cNvPr>
                <p:cNvGrpSpPr/>
                <p:nvPr/>
              </p:nvGrpSpPr>
              <p:grpSpPr>
                <a:xfrm>
                  <a:off x="1282847" y="6533803"/>
                  <a:ext cx="1219200" cy="273398"/>
                  <a:chOff x="1282847" y="6459666"/>
                  <a:chExt cx="1219200" cy="421671"/>
                </a:xfrm>
              </p:grpSpPr>
              <p:cxnSp>
                <p:nvCxnSpPr>
                  <p:cNvPr id="78" name="Gerader Verbinder 77">
                    <a:extLst>
                      <a:ext uri="{FF2B5EF4-FFF2-40B4-BE49-F238E27FC236}">
                        <a16:creationId xmlns:a16="http://schemas.microsoft.com/office/drawing/2014/main" id="{6A9130E2-2B0D-A9DF-6A37-4B51FE141BA9}"/>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Gerader Verbinder 78">
                    <a:extLst>
                      <a:ext uri="{FF2B5EF4-FFF2-40B4-BE49-F238E27FC236}">
                        <a16:creationId xmlns:a16="http://schemas.microsoft.com/office/drawing/2014/main" id="{EC544462-B7B9-843C-66A4-2B1E8D989D0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Gerader Verbinder 79">
                    <a:extLst>
                      <a:ext uri="{FF2B5EF4-FFF2-40B4-BE49-F238E27FC236}">
                        <a16:creationId xmlns:a16="http://schemas.microsoft.com/office/drawing/2014/main" id="{F28BAD78-ACEC-C091-81CC-38D7DDFF6012}"/>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Gerader Verbinder 80">
                    <a:extLst>
                      <a:ext uri="{FF2B5EF4-FFF2-40B4-BE49-F238E27FC236}">
                        <a16:creationId xmlns:a16="http://schemas.microsoft.com/office/drawing/2014/main" id="{EC517E6D-BDB7-83C3-F101-DDD1AA22306F}"/>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Gerader Verbinder 81">
                    <a:extLst>
                      <a:ext uri="{FF2B5EF4-FFF2-40B4-BE49-F238E27FC236}">
                        <a16:creationId xmlns:a16="http://schemas.microsoft.com/office/drawing/2014/main" id="{1C21E0E1-EF4A-42D1-06B9-9B756275F618}"/>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Gerader Verbinder 82">
                    <a:extLst>
                      <a:ext uri="{FF2B5EF4-FFF2-40B4-BE49-F238E27FC236}">
                        <a16:creationId xmlns:a16="http://schemas.microsoft.com/office/drawing/2014/main" id="{BAAF7CA9-849F-1633-EAA5-5B2B776BA4CE}"/>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Gerader Verbinder 83">
                    <a:extLst>
                      <a:ext uri="{FF2B5EF4-FFF2-40B4-BE49-F238E27FC236}">
                        <a16:creationId xmlns:a16="http://schemas.microsoft.com/office/drawing/2014/main" id="{1A374D92-1B94-7914-E1E9-8BD2959CB6F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Gerader Verbinder 84">
                    <a:extLst>
                      <a:ext uri="{FF2B5EF4-FFF2-40B4-BE49-F238E27FC236}">
                        <a16:creationId xmlns:a16="http://schemas.microsoft.com/office/drawing/2014/main" id="{8912B264-3601-F0C7-05C9-3202AB915BAC}"/>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Gerader Verbinder 85">
                    <a:extLst>
                      <a:ext uri="{FF2B5EF4-FFF2-40B4-BE49-F238E27FC236}">
                        <a16:creationId xmlns:a16="http://schemas.microsoft.com/office/drawing/2014/main" id="{A866CE67-9C8C-1360-4EB0-4C27D3F4683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77" name="Gerader Verbinder 76">
                  <a:extLst>
                    <a:ext uri="{FF2B5EF4-FFF2-40B4-BE49-F238E27FC236}">
                      <a16:creationId xmlns:a16="http://schemas.microsoft.com/office/drawing/2014/main" id="{F402500C-04A3-742E-8FD3-E6207DAFA15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2" name="Gruppieren 51">
              <a:extLst>
                <a:ext uri="{FF2B5EF4-FFF2-40B4-BE49-F238E27FC236}">
                  <a16:creationId xmlns:a16="http://schemas.microsoft.com/office/drawing/2014/main" id="{AB30DCF6-5665-B871-1A2D-5B1D1023DCA0}"/>
                </a:ext>
              </a:extLst>
            </p:cNvPr>
            <p:cNvGrpSpPr/>
            <p:nvPr/>
          </p:nvGrpSpPr>
          <p:grpSpPr>
            <a:xfrm>
              <a:off x="360979" y="7174297"/>
              <a:ext cx="5538283" cy="276999"/>
              <a:chOff x="370215" y="7183533"/>
              <a:chExt cx="5538283" cy="276999"/>
            </a:xfrm>
          </p:grpSpPr>
          <p:sp>
            <p:nvSpPr>
              <p:cNvPr id="54" name="Textfeld 53">
                <a:extLst>
                  <a:ext uri="{FF2B5EF4-FFF2-40B4-BE49-F238E27FC236}">
                    <a16:creationId xmlns:a16="http://schemas.microsoft.com/office/drawing/2014/main" id="{7E0DC44C-A5D0-B6E3-A371-00F5AF026A89}"/>
                  </a:ext>
                </a:extLst>
              </p:cNvPr>
              <p:cNvSpPr txBox="1"/>
              <p:nvPr/>
            </p:nvSpPr>
            <p:spPr>
              <a:xfrm>
                <a:off x="370215" y="7183533"/>
                <a:ext cx="618472" cy="261610"/>
              </a:xfrm>
              <a:prstGeom prst="rect">
                <a:avLst/>
              </a:prstGeom>
              <a:noFill/>
            </p:spPr>
            <p:txBody>
              <a:bodyPr wrap="none" rtlCol="0">
                <a:spAutoFit/>
              </a:bodyPr>
              <a:lstStyle/>
              <a:p>
                <a:pPr algn="ctr"/>
                <a:r>
                  <a:rPr lang="de-DE" sz="1100" dirty="0">
                    <a:latin typeface="ABeeZee" pitchFamily="2" charset="0"/>
                  </a:rPr>
                  <a:t>-4400</a:t>
                </a:r>
              </a:p>
            </p:txBody>
          </p:sp>
          <p:sp>
            <p:nvSpPr>
              <p:cNvPr id="55" name="Textfeld 54">
                <a:extLst>
                  <a:ext uri="{FF2B5EF4-FFF2-40B4-BE49-F238E27FC236}">
                    <a16:creationId xmlns:a16="http://schemas.microsoft.com/office/drawing/2014/main" id="{BBA22F00-9FCE-8BBB-6B72-7A99E343A1BB}"/>
                  </a:ext>
                </a:extLst>
              </p:cNvPr>
              <p:cNvSpPr txBox="1"/>
              <p:nvPr/>
            </p:nvSpPr>
            <p:spPr>
              <a:xfrm>
                <a:off x="1099252" y="7183533"/>
                <a:ext cx="187461" cy="276999"/>
              </a:xfrm>
              <a:prstGeom prst="rect">
                <a:avLst/>
              </a:prstGeom>
              <a:noFill/>
            </p:spPr>
            <p:txBody>
              <a:bodyPr wrap="none" rtlCol="0">
                <a:spAutoFit/>
              </a:bodyPr>
              <a:lstStyle/>
              <a:p>
                <a:pPr algn="ctr"/>
                <a:endParaRPr lang="de-DE" sz="1200" dirty="0">
                  <a:latin typeface="+mj-lt"/>
                </a:endParaRPr>
              </a:p>
            </p:txBody>
          </p:sp>
          <p:sp>
            <p:nvSpPr>
              <p:cNvPr id="56" name="Textfeld 55">
                <a:extLst>
                  <a:ext uri="{FF2B5EF4-FFF2-40B4-BE49-F238E27FC236}">
                    <a16:creationId xmlns:a16="http://schemas.microsoft.com/office/drawing/2014/main" id="{555AC7FD-0B85-089D-4F2D-7057AA061214}"/>
                  </a:ext>
                </a:extLst>
              </p:cNvPr>
              <p:cNvSpPr txBox="1"/>
              <p:nvPr/>
            </p:nvSpPr>
            <p:spPr>
              <a:xfrm>
                <a:off x="1612783" y="7183533"/>
                <a:ext cx="187461" cy="276999"/>
              </a:xfrm>
              <a:prstGeom prst="rect">
                <a:avLst/>
              </a:prstGeom>
              <a:noFill/>
            </p:spPr>
            <p:txBody>
              <a:bodyPr wrap="none" rtlCol="0">
                <a:spAutoFit/>
              </a:bodyPr>
              <a:lstStyle/>
              <a:p>
                <a:pPr algn="ctr"/>
                <a:endParaRPr lang="de-DE" sz="1200" dirty="0">
                  <a:latin typeface="+mj-lt"/>
                </a:endParaRPr>
              </a:p>
            </p:txBody>
          </p:sp>
          <p:sp>
            <p:nvSpPr>
              <p:cNvPr id="58" name="Textfeld 57">
                <a:extLst>
                  <a:ext uri="{FF2B5EF4-FFF2-40B4-BE49-F238E27FC236}">
                    <a16:creationId xmlns:a16="http://schemas.microsoft.com/office/drawing/2014/main" id="{26AF861D-4C04-90D4-FBB7-ED8BA7177821}"/>
                  </a:ext>
                </a:extLst>
              </p:cNvPr>
              <p:cNvSpPr txBox="1"/>
              <p:nvPr/>
            </p:nvSpPr>
            <p:spPr>
              <a:xfrm>
                <a:off x="2424344" y="7183533"/>
                <a:ext cx="618472" cy="261610"/>
              </a:xfrm>
              <a:prstGeom prst="rect">
                <a:avLst/>
              </a:prstGeom>
              <a:noFill/>
            </p:spPr>
            <p:txBody>
              <a:bodyPr wrap="none" rtlCol="0">
                <a:spAutoFit/>
              </a:bodyPr>
              <a:lstStyle/>
              <a:p>
                <a:pPr algn="ctr"/>
                <a:r>
                  <a:rPr lang="de-DE" sz="1100" dirty="0">
                    <a:latin typeface="ABeeZee" pitchFamily="2" charset="0"/>
                  </a:rPr>
                  <a:t>-4000</a:t>
                </a:r>
              </a:p>
            </p:txBody>
          </p:sp>
          <p:sp>
            <p:nvSpPr>
              <p:cNvPr id="59" name="Textfeld 58">
                <a:extLst>
                  <a:ext uri="{FF2B5EF4-FFF2-40B4-BE49-F238E27FC236}">
                    <a16:creationId xmlns:a16="http://schemas.microsoft.com/office/drawing/2014/main" id="{7BA29865-1CEB-CF5B-E8FA-5C1EB0EFDE00}"/>
                  </a:ext>
                </a:extLst>
              </p:cNvPr>
              <p:cNvSpPr txBox="1"/>
              <p:nvPr/>
            </p:nvSpPr>
            <p:spPr>
              <a:xfrm>
                <a:off x="3153377" y="7183533"/>
                <a:ext cx="187462" cy="276999"/>
              </a:xfrm>
              <a:prstGeom prst="rect">
                <a:avLst/>
              </a:prstGeom>
              <a:noFill/>
            </p:spPr>
            <p:txBody>
              <a:bodyPr wrap="none" rtlCol="0">
                <a:spAutoFit/>
              </a:bodyPr>
              <a:lstStyle/>
              <a:p>
                <a:pPr algn="ctr"/>
                <a:endParaRPr lang="de-DE" sz="1200" dirty="0">
                  <a:latin typeface="+mj-lt"/>
                </a:endParaRPr>
              </a:p>
            </p:txBody>
          </p:sp>
          <p:sp>
            <p:nvSpPr>
              <p:cNvPr id="60" name="Textfeld 59">
                <a:extLst>
                  <a:ext uri="{FF2B5EF4-FFF2-40B4-BE49-F238E27FC236}">
                    <a16:creationId xmlns:a16="http://schemas.microsoft.com/office/drawing/2014/main" id="{1A152C84-5DB5-E308-3E97-44271E0AF690}"/>
                  </a:ext>
                </a:extLst>
              </p:cNvPr>
              <p:cNvSpPr txBox="1"/>
              <p:nvPr/>
            </p:nvSpPr>
            <p:spPr>
              <a:xfrm>
                <a:off x="3666909" y="7183533"/>
                <a:ext cx="187461" cy="276999"/>
              </a:xfrm>
              <a:prstGeom prst="rect">
                <a:avLst/>
              </a:prstGeom>
              <a:noFill/>
            </p:spPr>
            <p:txBody>
              <a:bodyPr wrap="none" rtlCol="0">
                <a:spAutoFit/>
              </a:bodyPr>
              <a:lstStyle/>
              <a:p>
                <a:pPr algn="ctr"/>
                <a:endParaRPr lang="de-DE" sz="1200" dirty="0">
                  <a:latin typeface="+mj-lt"/>
                </a:endParaRPr>
              </a:p>
            </p:txBody>
          </p:sp>
          <p:sp>
            <p:nvSpPr>
              <p:cNvPr id="61" name="Textfeld 60">
                <a:extLst>
                  <a:ext uri="{FF2B5EF4-FFF2-40B4-BE49-F238E27FC236}">
                    <a16:creationId xmlns:a16="http://schemas.microsoft.com/office/drawing/2014/main" id="{F15B9EF0-9F1D-D581-D1F4-B74172E529EE}"/>
                  </a:ext>
                </a:extLst>
              </p:cNvPr>
              <p:cNvSpPr txBox="1"/>
              <p:nvPr/>
            </p:nvSpPr>
            <p:spPr>
              <a:xfrm>
                <a:off x="4180442" y="7183533"/>
                <a:ext cx="187461" cy="276999"/>
              </a:xfrm>
              <a:prstGeom prst="rect">
                <a:avLst/>
              </a:prstGeom>
              <a:noFill/>
            </p:spPr>
            <p:txBody>
              <a:bodyPr wrap="none" rtlCol="0">
                <a:spAutoFit/>
              </a:bodyPr>
              <a:lstStyle/>
              <a:p>
                <a:pPr algn="ctr"/>
                <a:endParaRPr lang="de-DE" sz="1200" dirty="0">
                  <a:latin typeface="+mj-lt"/>
                </a:endParaRPr>
              </a:p>
            </p:txBody>
          </p:sp>
          <p:sp>
            <p:nvSpPr>
              <p:cNvPr id="62" name="Textfeld 61">
                <a:extLst>
                  <a:ext uri="{FF2B5EF4-FFF2-40B4-BE49-F238E27FC236}">
                    <a16:creationId xmlns:a16="http://schemas.microsoft.com/office/drawing/2014/main" id="{784CADEA-268C-6BFD-81FB-88ADDF7E8676}"/>
                  </a:ext>
                </a:extLst>
              </p:cNvPr>
              <p:cNvSpPr txBox="1"/>
              <p:nvPr/>
            </p:nvSpPr>
            <p:spPr>
              <a:xfrm>
                <a:off x="4478469" y="7183533"/>
                <a:ext cx="618472" cy="261610"/>
              </a:xfrm>
              <a:prstGeom prst="rect">
                <a:avLst/>
              </a:prstGeom>
              <a:noFill/>
            </p:spPr>
            <p:txBody>
              <a:bodyPr wrap="none" rtlCol="0">
                <a:spAutoFit/>
              </a:bodyPr>
              <a:lstStyle/>
              <a:p>
                <a:pPr algn="ctr"/>
                <a:r>
                  <a:rPr lang="de-DE" sz="1100" dirty="0">
                    <a:latin typeface="ABeeZee" pitchFamily="2" charset="0"/>
                  </a:rPr>
                  <a:t>-3600</a:t>
                </a:r>
              </a:p>
            </p:txBody>
          </p:sp>
          <p:sp>
            <p:nvSpPr>
              <p:cNvPr id="63" name="Textfeld 62">
                <a:extLst>
                  <a:ext uri="{FF2B5EF4-FFF2-40B4-BE49-F238E27FC236}">
                    <a16:creationId xmlns:a16="http://schemas.microsoft.com/office/drawing/2014/main" id="{63CEA293-1894-B770-1AD8-878EB25E64A7}"/>
                  </a:ext>
                </a:extLst>
              </p:cNvPr>
              <p:cNvSpPr txBox="1"/>
              <p:nvPr/>
            </p:nvSpPr>
            <p:spPr>
              <a:xfrm>
                <a:off x="5207506" y="7183533"/>
                <a:ext cx="187461" cy="276999"/>
              </a:xfrm>
              <a:prstGeom prst="rect">
                <a:avLst/>
              </a:prstGeom>
              <a:noFill/>
            </p:spPr>
            <p:txBody>
              <a:bodyPr wrap="none" rtlCol="0">
                <a:spAutoFit/>
              </a:bodyPr>
              <a:lstStyle/>
              <a:p>
                <a:pPr algn="ctr"/>
                <a:endParaRPr lang="de-DE" sz="1200" dirty="0">
                  <a:latin typeface="+mj-lt"/>
                </a:endParaRPr>
              </a:p>
            </p:txBody>
          </p:sp>
          <p:sp>
            <p:nvSpPr>
              <p:cNvPr id="64" name="Textfeld 63">
                <a:extLst>
                  <a:ext uri="{FF2B5EF4-FFF2-40B4-BE49-F238E27FC236}">
                    <a16:creationId xmlns:a16="http://schemas.microsoft.com/office/drawing/2014/main" id="{24370714-538F-EF0B-D518-E3FDBD46E086}"/>
                  </a:ext>
                </a:extLst>
              </p:cNvPr>
              <p:cNvSpPr txBox="1"/>
              <p:nvPr/>
            </p:nvSpPr>
            <p:spPr>
              <a:xfrm>
                <a:off x="5721037" y="7183533"/>
                <a:ext cx="187461" cy="276999"/>
              </a:xfrm>
              <a:prstGeom prst="rect">
                <a:avLst/>
              </a:prstGeom>
              <a:noFill/>
            </p:spPr>
            <p:txBody>
              <a:bodyPr wrap="none" rtlCol="0">
                <a:spAutoFit/>
              </a:bodyPr>
              <a:lstStyle/>
              <a:p>
                <a:pPr algn="ctr"/>
                <a:endParaRPr lang="de-DE" sz="1200" dirty="0">
                  <a:latin typeface="+mj-lt"/>
                </a:endParaRPr>
              </a:p>
            </p:txBody>
          </p:sp>
        </p:grpSp>
        <p:cxnSp>
          <p:nvCxnSpPr>
            <p:cNvPr id="53" name="Gerade Verbindung mit Pfeil 52">
              <a:extLst>
                <a:ext uri="{FF2B5EF4-FFF2-40B4-BE49-F238E27FC236}">
                  <a16:creationId xmlns:a16="http://schemas.microsoft.com/office/drawing/2014/main" id="{A4F57EEB-009D-6981-2763-CA19E7955733}"/>
                </a:ext>
              </a:extLst>
            </p:cNvPr>
            <p:cNvCxnSpPr/>
            <p:nvPr/>
          </p:nvCxnSpPr>
          <p:spPr>
            <a:xfrm>
              <a:off x="472174" y="7083706"/>
              <a:ext cx="55739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95" name="Rechteck 194">
            <a:extLst>
              <a:ext uri="{FF2B5EF4-FFF2-40B4-BE49-F238E27FC236}">
                <a16:creationId xmlns:a16="http://schemas.microsoft.com/office/drawing/2014/main" id="{63A3F21B-6218-9094-06F6-1B4575554078}"/>
              </a:ext>
            </a:extLst>
          </p:cNvPr>
          <p:cNvSpPr/>
          <p:nvPr/>
        </p:nvSpPr>
        <p:spPr>
          <a:xfrm>
            <a:off x="1977789" y="4290609"/>
            <a:ext cx="723638"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6" name="Rechteck 195">
            <a:extLst>
              <a:ext uri="{FF2B5EF4-FFF2-40B4-BE49-F238E27FC236}">
                <a16:creationId xmlns:a16="http://schemas.microsoft.com/office/drawing/2014/main" id="{9047294C-7BBE-5F78-CB53-A5D777514030}"/>
              </a:ext>
            </a:extLst>
          </p:cNvPr>
          <p:cNvSpPr/>
          <p:nvPr/>
        </p:nvSpPr>
        <p:spPr>
          <a:xfrm>
            <a:off x="3954524" y="4290609"/>
            <a:ext cx="723638"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7" name="Rechteck 196">
            <a:extLst>
              <a:ext uri="{FF2B5EF4-FFF2-40B4-BE49-F238E27FC236}">
                <a16:creationId xmlns:a16="http://schemas.microsoft.com/office/drawing/2014/main" id="{1E470772-ACA9-2599-6D09-CF7A8F795942}"/>
              </a:ext>
            </a:extLst>
          </p:cNvPr>
          <p:cNvSpPr/>
          <p:nvPr/>
        </p:nvSpPr>
        <p:spPr>
          <a:xfrm>
            <a:off x="5819749" y="4290609"/>
            <a:ext cx="723638"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8" name="Rechteck 197">
            <a:extLst>
              <a:ext uri="{FF2B5EF4-FFF2-40B4-BE49-F238E27FC236}">
                <a16:creationId xmlns:a16="http://schemas.microsoft.com/office/drawing/2014/main" id="{9E8E712F-84EB-5C8C-03DE-572DCE41D7F6}"/>
              </a:ext>
            </a:extLst>
          </p:cNvPr>
          <p:cNvSpPr/>
          <p:nvPr/>
        </p:nvSpPr>
        <p:spPr>
          <a:xfrm>
            <a:off x="1755123" y="5027072"/>
            <a:ext cx="946303"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ABeeZee" pitchFamily="2" charset="0"/>
              </a:rPr>
              <a:t>(     |     )</a:t>
            </a:r>
          </a:p>
        </p:txBody>
      </p:sp>
      <p:pic>
        <p:nvPicPr>
          <p:cNvPr id="3" name="Grafik 2">
            <a:extLst>
              <a:ext uri="{FF2B5EF4-FFF2-40B4-BE49-F238E27FC236}">
                <a16:creationId xmlns:a16="http://schemas.microsoft.com/office/drawing/2014/main" id="{B68A8CF4-B7EA-CC4D-0BD8-1B117D3F48D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54320"/>
          <a:stretch>
            <a:fillRect/>
          </a:stretch>
        </p:blipFill>
        <p:spPr>
          <a:xfrm>
            <a:off x="4319155" y="883328"/>
            <a:ext cx="3673063" cy="2013436"/>
          </a:xfrm>
          <a:prstGeom prst="rect">
            <a:avLst/>
          </a:prstGeom>
        </p:spPr>
      </p:pic>
      <p:sp>
        <p:nvSpPr>
          <p:cNvPr id="6" name="Inhaltsplatzhalter 2">
            <a:extLst>
              <a:ext uri="{FF2B5EF4-FFF2-40B4-BE49-F238E27FC236}">
                <a16:creationId xmlns:a16="http://schemas.microsoft.com/office/drawing/2014/main" id="{8C391D1C-FE78-04AE-0A13-DF6E353B8347}"/>
              </a:ext>
            </a:extLst>
          </p:cNvPr>
          <p:cNvSpPr txBox="1">
            <a:spLocks/>
          </p:cNvSpPr>
          <p:nvPr/>
        </p:nvSpPr>
        <p:spPr>
          <a:xfrm>
            <a:off x="3619493" y="851354"/>
            <a:ext cx="2237720" cy="1776194"/>
          </a:xfrm>
          <a:custGeom>
            <a:avLst/>
            <a:gdLst>
              <a:gd name="csX0" fmla="*/ 2504009 w 2237720"/>
              <a:gd name="csY0" fmla="*/ 1081453 h 1776194"/>
              <a:gd name="csX1" fmla="*/ 2163586 w 2237720"/>
              <a:gd name="csY1" fmla="*/ 1205990 h 1776194"/>
              <a:gd name="csX2" fmla="*/ 925115 w 2237720"/>
              <a:gd name="csY2" fmla="*/ 1762777 h 1776194"/>
              <a:gd name="csX3" fmla="*/ 17370 w 2237720"/>
              <a:gd name="csY3" fmla="*/ 732214 h 1776194"/>
              <a:gd name="csX4" fmla="*/ 1174981 w 2237720"/>
              <a:gd name="csY4" fmla="*/ 1117 h 1776194"/>
              <a:gd name="csX5" fmla="*/ 2237541 w 2237720"/>
              <a:gd name="csY5" fmla="*/ 872198 h 1776194"/>
              <a:gd name="csX6" fmla="*/ 2504009 w 2237720"/>
              <a:gd name="csY6" fmla="*/ 1081453 h 17761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37720" h="1776194" fill="none" extrusionOk="0">
                <a:moveTo>
                  <a:pt x="2504009" y="1081453"/>
                </a:moveTo>
                <a:cubicBezTo>
                  <a:pt x="2424670" y="1100409"/>
                  <a:pt x="2252105" y="1173869"/>
                  <a:pt x="2163586" y="1205990"/>
                </a:cubicBezTo>
                <a:cubicBezTo>
                  <a:pt x="2042045" y="1601633"/>
                  <a:pt x="1499088" y="1839181"/>
                  <a:pt x="925115" y="1762777"/>
                </a:cubicBezTo>
                <a:cubicBezTo>
                  <a:pt x="383588" y="1778320"/>
                  <a:pt x="6594" y="1259338"/>
                  <a:pt x="17370" y="732214"/>
                </a:cubicBezTo>
                <a:cubicBezTo>
                  <a:pt x="63565" y="199554"/>
                  <a:pt x="683335" y="-14228"/>
                  <a:pt x="1174981" y="1117"/>
                </a:cubicBezTo>
                <a:cubicBezTo>
                  <a:pt x="1778429" y="71867"/>
                  <a:pt x="2273708" y="497869"/>
                  <a:pt x="2237541" y="872198"/>
                </a:cubicBezTo>
                <a:cubicBezTo>
                  <a:pt x="2347337" y="969491"/>
                  <a:pt x="2420947" y="1014854"/>
                  <a:pt x="2504009" y="1081453"/>
                </a:cubicBezTo>
                <a:close/>
              </a:path>
              <a:path w="2237720" h="1776194" stroke="0" extrusionOk="0">
                <a:moveTo>
                  <a:pt x="2504009" y="1081453"/>
                </a:moveTo>
                <a:cubicBezTo>
                  <a:pt x="2359617" y="1149505"/>
                  <a:pt x="2316350" y="1149220"/>
                  <a:pt x="2163586" y="1205990"/>
                </a:cubicBezTo>
                <a:cubicBezTo>
                  <a:pt x="2005023" y="1643161"/>
                  <a:pt x="1535072" y="1805621"/>
                  <a:pt x="925115" y="1762777"/>
                </a:cubicBezTo>
                <a:cubicBezTo>
                  <a:pt x="382837" y="1638815"/>
                  <a:pt x="-90420" y="1119041"/>
                  <a:pt x="17370" y="732214"/>
                </a:cubicBezTo>
                <a:cubicBezTo>
                  <a:pt x="179497" y="319730"/>
                  <a:pt x="715962" y="-102417"/>
                  <a:pt x="1174981" y="1117"/>
                </a:cubicBezTo>
                <a:cubicBezTo>
                  <a:pt x="1786060" y="-5330"/>
                  <a:pt x="2297802" y="495665"/>
                  <a:pt x="2237541" y="872198"/>
                </a:cubicBezTo>
                <a:cubicBezTo>
                  <a:pt x="2330589" y="932909"/>
                  <a:pt x="2409564" y="1000138"/>
                  <a:pt x="2504009" y="1081453"/>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EllipseCallout">
                    <a:avLst>
                      <a:gd name="adj1" fmla="val 61900"/>
                      <a:gd name="adj2" fmla="val 10886"/>
                    </a:avLst>
                  </a:prstGeom>
                  <ask:type>
                    <ask:lineSketchFreehand/>
                  </ask:type>
                </ask:lineSketchStyleProps>
              </a:ext>
            </a:extLst>
          </a:ln>
        </p:spPr>
        <p:txBody>
          <a:bodyPr vert="horz" lIns="108000" tIns="108000" rIns="108000" bIns="108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endParaRPr lang="de-DE" sz="1100" b="1" dirty="0"/>
          </a:p>
        </p:txBody>
      </p:sp>
      <p:sp>
        <p:nvSpPr>
          <p:cNvPr id="10" name="Inhaltsplatzhalter 2">
            <a:extLst>
              <a:ext uri="{FF2B5EF4-FFF2-40B4-BE49-F238E27FC236}">
                <a16:creationId xmlns:a16="http://schemas.microsoft.com/office/drawing/2014/main" id="{CB219054-0159-6BB2-C9CD-FC6F337F4497}"/>
              </a:ext>
            </a:extLst>
          </p:cNvPr>
          <p:cNvSpPr txBox="1">
            <a:spLocks/>
          </p:cNvSpPr>
          <p:nvPr/>
        </p:nvSpPr>
        <p:spPr>
          <a:xfrm>
            <a:off x="3364153" y="799984"/>
            <a:ext cx="2857224" cy="2210990"/>
          </a:xfrm>
          <a:custGeom>
            <a:avLst/>
            <a:gdLst>
              <a:gd name="csX0" fmla="*/ 3063544 w 2857224"/>
              <a:gd name="csY0" fmla="*/ 1354873 h 2210990"/>
              <a:gd name="csX1" fmla="*/ 2751785 w 2857224"/>
              <a:gd name="csY1" fmla="*/ 1522317 h 2210990"/>
              <a:gd name="csX2" fmla="*/ 1174591 w 2857224"/>
              <a:gd name="csY2" fmla="*/ 2193374 h 2210990"/>
              <a:gd name="csX3" fmla="*/ 27765 w 2857224"/>
              <a:gd name="csY3" fmla="*/ 888607 h 2210990"/>
              <a:gd name="csX4" fmla="*/ 1514662 w 2857224"/>
              <a:gd name="csY4" fmla="*/ 2007 h 2210990"/>
              <a:gd name="csX5" fmla="*/ 2857220 w 2857224"/>
              <a:gd name="csY5" fmla="*/ 1108405 h 2210990"/>
              <a:gd name="csX6" fmla="*/ 3063544 w 2857224"/>
              <a:gd name="csY6" fmla="*/ 1354873 h 22109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57224" h="2210990" fill="none" extrusionOk="0">
                <a:moveTo>
                  <a:pt x="3063544" y="1354873"/>
                </a:moveTo>
                <a:cubicBezTo>
                  <a:pt x="2960199" y="1424482"/>
                  <a:pt x="2894361" y="1455551"/>
                  <a:pt x="2751785" y="1522317"/>
                </a:cubicBezTo>
                <a:cubicBezTo>
                  <a:pt x="2628295" y="2003907"/>
                  <a:pt x="1899682" y="2289930"/>
                  <a:pt x="1174591" y="2193374"/>
                </a:cubicBezTo>
                <a:cubicBezTo>
                  <a:pt x="405336" y="2109180"/>
                  <a:pt x="-74713" y="1519357"/>
                  <a:pt x="27765" y="888607"/>
                </a:cubicBezTo>
                <a:cubicBezTo>
                  <a:pt x="100111" y="228691"/>
                  <a:pt x="906208" y="-20906"/>
                  <a:pt x="1514662" y="2007"/>
                </a:cubicBezTo>
                <a:cubicBezTo>
                  <a:pt x="2279264" y="64073"/>
                  <a:pt x="2894934" y="593447"/>
                  <a:pt x="2857220" y="1108405"/>
                </a:cubicBezTo>
                <a:cubicBezTo>
                  <a:pt x="2910007" y="1171758"/>
                  <a:pt x="3003777" y="1282296"/>
                  <a:pt x="3063544" y="1354873"/>
                </a:cubicBezTo>
                <a:close/>
              </a:path>
              <a:path w="2857224" h="2210990" stroke="0" extrusionOk="0">
                <a:moveTo>
                  <a:pt x="3063544" y="1354873"/>
                </a:moveTo>
                <a:cubicBezTo>
                  <a:pt x="2911799" y="1417888"/>
                  <a:pt x="2892337" y="1429412"/>
                  <a:pt x="2751785" y="1522317"/>
                </a:cubicBezTo>
                <a:cubicBezTo>
                  <a:pt x="2521907" y="2036419"/>
                  <a:pt x="1856803" y="2279738"/>
                  <a:pt x="1174591" y="2193374"/>
                </a:cubicBezTo>
                <a:cubicBezTo>
                  <a:pt x="411082" y="2069971"/>
                  <a:pt x="-127729" y="1342017"/>
                  <a:pt x="27765" y="888607"/>
                </a:cubicBezTo>
                <a:cubicBezTo>
                  <a:pt x="203794" y="363074"/>
                  <a:pt x="860866" y="-76913"/>
                  <a:pt x="1514662" y="2007"/>
                </a:cubicBezTo>
                <a:cubicBezTo>
                  <a:pt x="2292302" y="9270"/>
                  <a:pt x="2880391" y="549646"/>
                  <a:pt x="2857220" y="1108405"/>
                </a:cubicBezTo>
                <a:cubicBezTo>
                  <a:pt x="2938897" y="1230684"/>
                  <a:pt x="3006821" y="1272320"/>
                  <a:pt x="3063544" y="1354873"/>
                </a:cubicBezTo>
                <a:close/>
              </a:path>
            </a:pathLst>
          </a:custGeom>
          <a:noFill/>
          <a:ln>
            <a:noFill/>
            <a:extLst>
              <a:ext uri="{C807C97D-BFC1-408E-A445-0C87EB9F89A2}">
                <ask:lineSketchStyleProps xmlns:ask="http://schemas.microsoft.com/office/drawing/2018/sketchyshapes" sd="891056894">
                  <a:prstGeom prst="wedgeEllipseCallout">
                    <a:avLst>
                      <a:gd name="adj1" fmla="val 57221"/>
                      <a:gd name="adj2" fmla="val 11279"/>
                    </a:avLst>
                  </a:prstGeom>
                  <ask:type>
                    <ask:lineSketchFreehand/>
                  </ask:type>
                </ask:lineSketchStyleProps>
              </a:ext>
            </a:extLst>
          </a:ln>
        </p:spPr>
        <p:txBody>
          <a:bodyPr vert="horz" lIns="108000" tIns="108000" rIns="108000" bIns="108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r>
              <a:rPr lang="de-DE" sz="1100" dirty="0"/>
              <a:t>Mit diesem pink hinterlegten Check kannst du schnell herausfinden, ob die dir dieses Kapitel anschauen solltest. Wenn du diese Aufgaben sofort kannst, gehe direkt zu Kapitel 2.</a:t>
            </a:r>
          </a:p>
          <a:p>
            <a:pPr algn="ctr">
              <a:lnSpc>
                <a:spcPct val="120000"/>
              </a:lnSpc>
              <a:spcBef>
                <a:spcPts val="0"/>
              </a:spcBef>
              <a:spcAft>
                <a:spcPts val="600"/>
              </a:spcAft>
            </a:pPr>
            <a:endParaRPr lang="de-DE" sz="1100" b="1" dirty="0"/>
          </a:p>
        </p:txBody>
      </p:sp>
    </p:spTree>
    <p:extLst>
      <p:ext uri="{BB962C8B-B14F-4D97-AF65-F5344CB8AC3E}">
        <p14:creationId xmlns:p14="http://schemas.microsoft.com/office/powerpoint/2010/main" val="735298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 name="Inhaltsplatzhalter 2">
            <a:extLst>
              <a:ext uri="{FF2B5EF4-FFF2-40B4-BE49-F238E27FC236}">
                <a16:creationId xmlns:a16="http://schemas.microsoft.com/office/drawing/2014/main" id="{16392B07-4010-CC61-F2A1-23922BE514D7}"/>
              </a:ext>
            </a:extLst>
          </p:cNvPr>
          <p:cNvSpPr txBox="1">
            <a:spLocks/>
          </p:cNvSpPr>
          <p:nvPr/>
        </p:nvSpPr>
        <p:spPr>
          <a:xfrm>
            <a:off x="913091" y="3534044"/>
            <a:ext cx="5754664" cy="5592539"/>
          </a:xfrm>
          <a:custGeom>
            <a:avLst/>
            <a:gdLst>
              <a:gd name="csX0" fmla="*/ 0 w 5754664"/>
              <a:gd name="csY0" fmla="*/ 0 h 5592539"/>
              <a:gd name="csX1" fmla="*/ 524314 w 5754664"/>
              <a:gd name="csY1" fmla="*/ 0 h 5592539"/>
              <a:gd name="csX2" fmla="*/ 1163721 w 5754664"/>
              <a:gd name="csY2" fmla="*/ 0 h 5592539"/>
              <a:gd name="csX3" fmla="*/ 1630488 w 5754664"/>
              <a:gd name="csY3" fmla="*/ 0 h 5592539"/>
              <a:gd name="csX4" fmla="*/ 2384989 w 5754664"/>
              <a:gd name="csY4" fmla="*/ 0 h 5592539"/>
              <a:gd name="csX5" fmla="*/ 3139489 w 5754664"/>
              <a:gd name="csY5" fmla="*/ 0 h 5592539"/>
              <a:gd name="csX6" fmla="*/ 3893989 w 5754664"/>
              <a:gd name="csY6" fmla="*/ 0 h 5592539"/>
              <a:gd name="csX7" fmla="*/ 4590943 w 5754664"/>
              <a:gd name="csY7" fmla="*/ 0 h 5592539"/>
              <a:gd name="csX8" fmla="*/ 5115257 w 5754664"/>
              <a:gd name="csY8" fmla="*/ 0 h 5592539"/>
              <a:gd name="csX9" fmla="*/ 5754664 w 5754664"/>
              <a:gd name="csY9" fmla="*/ 0 h 5592539"/>
              <a:gd name="csX10" fmla="*/ 5754664 w 5754664"/>
              <a:gd name="csY10" fmla="*/ 531291 h 5592539"/>
              <a:gd name="csX11" fmla="*/ 5754664 w 5754664"/>
              <a:gd name="csY11" fmla="*/ 1062582 h 5592539"/>
              <a:gd name="csX12" fmla="*/ 5754664 w 5754664"/>
              <a:gd name="csY12" fmla="*/ 1705724 h 5592539"/>
              <a:gd name="csX13" fmla="*/ 5754664 w 5754664"/>
              <a:gd name="csY13" fmla="*/ 2348866 h 5592539"/>
              <a:gd name="csX14" fmla="*/ 5754664 w 5754664"/>
              <a:gd name="csY14" fmla="*/ 3047934 h 5592539"/>
              <a:gd name="csX15" fmla="*/ 5754664 w 5754664"/>
              <a:gd name="csY15" fmla="*/ 3747001 h 5592539"/>
              <a:gd name="csX16" fmla="*/ 5754664 w 5754664"/>
              <a:gd name="csY16" fmla="*/ 4334218 h 5592539"/>
              <a:gd name="csX17" fmla="*/ 5754664 w 5754664"/>
              <a:gd name="csY17" fmla="*/ 5592539 h 5592539"/>
              <a:gd name="csX18" fmla="*/ 5287897 w 5754664"/>
              <a:gd name="csY18" fmla="*/ 5592539 h 5592539"/>
              <a:gd name="csX19" fmla="*/ 4533396 w 5754664"/>
              <a:gd name="csY19" fmla="*/ 5592539 h 5592539"/>
              <a:gd name="csX20" fmla="*/ 4009083 w 5754664"/>
              <a:gd name="csY20" fmla="*/ 5592539 h 5592539"/>
              <a:gd name="csX21" fmla="*/ 3542315 w 5754664"/>
              <a:gd name="csY21" fmla="*/ 5592539 h 5592539"/>
              <a:gd name="csX22" fmla="*/ 2960455 w 5754664"/>
              <a:gd name="csY22" fmla="*/ 5592539 h 5592539"/>
              <a:gd name="csX23" fmla="*/ 2263501 w 5754664"/>
              <a:gd name="csY23" fmla="*/ 5592539 h 5592539"/>
              <a:gd name="csX24" fmla="*/ 1681641 w 5754664"/>
              <a:gd name="csY24" fmla="*/ 5592539 h 5592539"/>
              <a:gd name="csX25" fmla="*/ 1099780 w 5754664"/>
              <a:gd name="csY25" fmla="*/ 5592539 h 5592539"/>
              <a:gd name="csX26" fmla="*/ 575466 w 5754664"/>
              <a:gd name="csY26" fmla="*/ 5592539 h 5592539"/>
              <a:gd name="csX27" fmla="*/ 0 w 5754664"/>
              <a:gd name="csY27" fmla="*/ 5592539 h 5592539"/>
              <a:gd name="csX28" fmla="*/ 0 w 5754664"/>
              <a:gd name="csY28" fmla="*/ 4893472 h 5592539"/>
              <a:gd name="csX29" fmla="*/ 0 w 5754664"/>
              <a:gd name="csY29" fmla="*/ 4138479 h 5592539"/>
              <a:gd name="csX30" fmla="*/ 0 w 5754664"/>
              <a:gd name="csY30" fmla="*/ 3383486 h 5592539"/>
              <a:gd name="csX31" fmla="*/ 0 w 5754664"/>
              <a:gd name="csY31" fmla="*/ 2628493 h 5592539"/>
              <a:gd name="csX32" fmla="*/ 0 w 5754664"/>
              <a:gd name="csY32" fmla="*/ 2041277 h 5592539"/>
              <a:gd name="csX33" fmla="*/ 0 w 5754664"/>
              <a:gd name="csY33" fmla="*/ 1230359 h 5592539"/>
              <a:gd name="csX34" fmla="*/ 0 w 5754664"/>
              <a:gd name="csY34" fmla="*/ 643142 h 5592539"/>
              <a:gd name="csX35" fmla="*/ 0 w 5754664"/>
              <a:gd name="csY35" fmla="*/ 0 h 55925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754664" h="5592539" fill="none" extrusionOk="0">
                <a:moveTo>
                  <a:pt x="0" y="0"/>
                </a:moveTo>
                <a:cubicBezTo>
                  <a:pt x="242445" y="3805"/>
                  <a:pt x="326543" y="-6404"/>
                  <a:pt x="524314" y="0"/>
                </a:cubicBezTo>
                <a:cubicBezTo>
                  <a:pt x="722085" y="6404"/>
                  <a:pt x="950994" y="5934"/>
                  <a:pt x="1163721" y="0"/>
                </a:cubicBezTo>
                <a:cubicBezTo>
                  <a:pt x="1376448" y="-5934"/>
                  <a:pt x="1489039" y="-14636"/>
                  <a:pt x="1630488" y="0"/>
                </a:cubicBezTo>
                <a:cubicBezTo>
                  <a:pt x="1771937" y="14636"/>
                  <a:pt x="2074159" y="19931"/>
                  <a:pt x="2384989" y="0"/>
                </a:cubicBezTo>
                <a:cubicBezTo>
                  <a:pt x="2695819" y="-19931"/>
                  <a:pt x="2857693" y="-1178"/>
                  <a:pt x="3139489" y="0"/>
                </a:cubicBezTo>
                <a:cubicBezTo>
                  <a:pt x="3421285" y="1178"/>
                  <a:pt x="3708422" y="23536"/>
                  <a:pt x="3893989" y="0"/>
                </a:cubicBezTo>
                <a:cubicBezTo>
                  <a:pt x="4079556" y="-23536"/>
                  <a:pt x="4391980" y="29140"/>
                  <a:pt x="4590943" y="0"/>
                </a:cubicBezTo>
                <a:cubicBezTo>
                  <a:pt x="4789906" y="-29140"/>
                  <a:pt x="4973507" y="-2508"/>
                  <a:pt x="5115257" y="0"/>
                </a:cubicBezTo>
                <a:cubicBezTo>
                  <a:pt x="5257007" y="2508"/>
                  <a:pt x="5478986" y="13292"/>
                  <a:pt x="5754664" y="0"/>
                </a:cubicBezTo>
                <a:cubicBezTo>
                  <a:pt x="5753020" y="165270"/>
                  <a:pt x="5735478" y="403924"/>
                  <a:pt x="5754664" y="531291"/>
                </a:cubicBezTo>
                <a:cubicBezTo>
                  <a:pt x="5773850" y="658658"/>
                  <a:pt x="5746511" y="841519"/>
                  <a:pt x="5754664" y="1062582"/>
                </a:cubicBezTo>
                <a:cubicBezTo>
                  <a:pt x="5762817" y="1283645"/>
                  <a:pt x="5777532" y="1432372"/>
                  <a:pt x="5754664" y="1705724"/>
                </a:cubicBezTo>
                <a:cubicBezTo>
                  <a:pt x="5731796" y="1979076"/>
                  <a:pt x="5771063" y="2183064"/>
                  <a:pt x="5754664" y="2348866"/>
                </a:cubicBezTo>
                <a:cubicBezTo>
                  <a:pt x="5738265" y="2514668"/>
                  <a:pt x="5744005" y="2784427"/>
                  <a:pt x="5754664" y="3047934"/>
                </a:cubicBezTo>
                <a:cubicBezTo>
                  <a:pt x="5765323" y="3311441"/>
                  <a:pt x="5734133" y="3518544"/>
                  <a:pt x="5754664" y="3747001"/>
                </a:cubicBezTo>
                <a:cubicBezTo>
                  <a:pt x="5775195" y="3975458"/>
                  <a:pt x="5779623" y="4104294"/>
                  <a:pt x="5754664" y="4334218"/>
                </a:cubicBezTo>
                <a:cubicBezTo>
                  <a:pt x="5729705" y="4564142"/>
                  <a:pt x="5786862" y="5317644"/>
                  <a:pt x="5754664" y="5592539"/>
                </a:cubicBezTo>
                <a:cubicBezTo>
                  <a:pt x="5633535" y="5581042"/>
                  <a:pt x="5476526" y="5615404"/>
                  <a:pt x="5287897" y="5592539"/>
                </a:cubicBezTo>
                <a:cubicBezTo>
                  <a:pt x="5099268" y="5569674"/>
                  <a:pt x="4736035" y="5627655"/>
                  <a:pt x="4533396" y="5592539"/>
                </a:cubicBezTo>
                <a:cubicBezTo>
                  <a:pt x="4330757" y="5557423"/>
                  <a:pt x="4120196" y="5579091"/>
                  <a:pt x="4009083" y="5592539"/>
                </a:cubicBezTo>
                <a:cubicBezTo>
                  <a:pt x="3897970" y="5605987"/>
                  <a:pt x="3659696" y="5611364"/>
                  <a:pt x="3542315" y="5592539"/>
                </a:cubicBezTo>
                <a:cubicBezTo>
                  <a:pt x="3424934" y="5573714"/>
                  <a:pt x="3124016" y="5590041"/>
                  <a:pt x="2960455" y="5592539"/>
                </a:cubicBezTo>
                <a:cubicBezTo>
                  <a:pt x="2796894" y="5595037"/>
                  <a:pt x="2595967" y="5584311"/>
                  <a:pt x="2263501" y="5592539"/>
                </a:cubicBezTo>
                <a:cubicBezTo>
                  <a:pt x="1931035" y="5600767"/>
                  <a:pt x="1939295" y="5586859"/>
                  <a:pt x="1681641" y="5592539"/>
                </a:cubicBezTo>
                <a:cubicBezTo>
                  <a:pt x="1423987" y="5598219"/>
                  <a:pt x="1314537" y="5574097"/>
                  <a:pt x="1099780" y="5592539"/>
                </a:cubicBezTo>
                <a:cubicBezTo>
                  <a:pt x="885023" y="5610981"/>
                  <a:pt x="740961" y="5585934"/>
                  <a:pt x="575466" y="5592539"/>
                </a:cubicBezTo>
                <a:cubicBezTo>
                  <a:pt x="409971" y="5599144"/>
                  <a:pt x="221784" y="5611008"/>
                  <a:pt x="0" y="5592539"/>
                </a:cubicBezTo>
                <a:cubicBezTo>
                  <a:pt x="25653" y="5434391"/>
                  <a:pt x="-5490" y="5048621"/>
                  <a:pt x="0" y="4893472"/>
                </a:cubicBezTo>
                <a:cubicBezTo>
                  <a:pt x="5490" y="4738323"/>
                  <a:pt x="-19802" y="4437068"/>
                  <a:pt x="0" y="4138479"/>
                </a:cubicBezTo>
                <a:cubicBezTo>
                  <a:pt x="19802" y="3839890"/>
                  <a:pt x="-7830" y="3579169"/>
                  <a:pt x="0" y="3383486"/>
                </a:cubicBezTo>
                <a:cubicBezTo>
                  <a:pt x="7830" y="3187803"/>
                  <a:pt x="17596" y="2950976"/>
                  <a:pt x="0" y="2628493"/>
                </a:cubicBezTo>
                <a:cubicBezTo>
                  <a:pt x="-17596" y="2306010"/>
                  <a:pt x="-17720" y="2333429"/>
                  <a:pt x="0" y="2041277"/>
                </a:cubicBezTo>
                <a:cubicBezTo>
                  <a:pt x="17720" y="1749125"/>
                  <a:pt x="7189" y="1418962"/>
                  <a:pt x="0" y="1230359"/>
                </a:cubicBezTo>
                <a:cubicBezTo>
                  <a:pt x="-7189" y="1041756"/>
                  <a:pt x="6036" y="807812"/>
                  <a:pt x="0" y="643142"/>
                </a:cubicBezTo>
                <a:cubicBezTo>
                  <a:pt x="-6036" y="478472"/>
                  <a:pt x="8702" y="174177"/>
                  <a:pt x="0" y="0"/>
                </a:cubicBezTo>
                <a:close/>
              </a:path>
              <a:path w="5754664" h="5592539"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19837" y="347875"/>
                  <a:pt x="5782758" y="629692"/>
                  <a:pt x="5754664" y="810918"/>
                </a:cubicBezTo>
                <a:cubicBezTo>
                  <a:pt x="5726570" y="992144"/>
                  <a:pt x="5775502" y="1246264"/>
                  <a:pt x="5754664" y="1565911"/>
                </a:cubicBezTo>
                <a:cubicBezTo>
                  <a:pt x="5733826" y="1885558"/>
                  <a:pt x="5730959" y="1920345"/>
                  <a:pt x="5754664" y="2097202"/>
                </a:cubicBezTo>
                <a:cubicBezTo>
                  <a:pt x="5778369" y="2274059"/>
                  <a:pt x="5731553" y="2382011"/>
                  <a:pt x="5754664" y="2628493"/>
                </a:cubicBezTo>
                <a:cubicBezTo>
                  <a:pt x="5777775" y="2874975"/>
                  <a:pt x="5760292" y="3002703"/>
                  <a:pt x="5754664" y="3159785"/>
                </a:cubicBezTo>
                <a:cubicBezTo>
                  <a:pt x="5749036" y="3316867"/>
                  <a:pt x="5727101" y="3674556"/>
                  <a:pt x="5754664" y="3914777"/>
                </a:cubicBezTo>
                <a:cubicBezTo>
                  <a:pt x="5782227" y="4154998"/>
                  <a:pt x="5776712" y="4329152"/>
                  <a:pt x="5754664" y="4501994"/>
                </a:cubicBezTo>
                <a:cubicBezTo>
                  <a:pt x="5732616" y="4674836"/>
                  <a:pt x="5721307" y="5286127"/>
                  <a:pt x="5754664" y="5592539"/>
                </a:cubicBezTo>
                <a:cubicBezTo>
                  <a:pt x="5571120" y="5585229"/>
                  <a:pt x="5319546" y="5590244"/>
                  <a:pt x="5000164" y="5592539"/>
                </a:cubicBezTo>
                <a:cubicBezTo>
                  <a:pt x="4680782" y="5594834"/>
                  <a:pt x="4596572" y="5570852"/>
                  <a:pt x="4303210" y="5592539"/>
                </a:cubicBezTo>
                <a:cubicBezTo>
                  <a:pt x="4009848" y="5614226"/>
                  <a:pt x="3944723" y="5585718"/>
                  <a:pt x="3663803" y="5592539"/>
                </a:cubicBezTo>
                <a:cubicBezTo>
                  <a:pt x="3382883" y="5599360"/>
                  <a:pt x="3118114" y="5560356"/>
                  <a:pt x="2966849" y="5592539"/>
                </a:cubicBezTo>
                <a:cubicBezTo>
                  <a:pt x="2815584" y="5624722"/>
                  <a:pt x="2436856" y="5586041"/>
                  <a:pt x="2269895" y="5592539"/>
                </a:cubicBezTo>
                <a:cubicBezTo>
                  <a:pt x="2102934" y="5599037"/>
                  <a:pt x="1857838" y="5578386"/>
                  <a:pt x="1630488" y="5592539"/>
                </a:cubicBezTo>
                <a:cubicBezTo>
                  <a:pt x="1403138" y="5606692"/>
                  <a:pt x="1240198" y="5564154"/>
                  <a:pt x="933534" y="5592539"/>
                </a:cubicBezTo>
                <a:cubicBezTo>
                  <a:pt x="626870" y="5620924"/>
                  <a:pt x="374316" y="5555928"/>
                  <a:pt x="0" y="5592539"/>
                </a:cubicBezTo>
                <a:cubicBezTo>
                  <a:pt x="21108" y="5201963"/>
                  <a:pt x="1136" y="5073667"/>
                  <a:pt x="0" y="4781621"/>
                </a:cubicBezTo>
                <a:cubicBezTo>
                  <a:pt x="-1136" y="4489575"/>
                  <a:pt x="-14967" y="4361497"/>
                  <a:pt x="0" y="4250330"/>
                </a:cubicBezTo>
                <a:cubicBezTo>
                  <a:pt x="14967" y="4139163"/>
                  <a:pt x="30526" y="3764330"/>
                  <a:pt x="0" y="3551262"/>
                </a:cubicBezTo>
                <a:cubicBezTo>
                  <a:pt x="-30526" y="3338194"/>
                  <a:pt x="-4549" y="3236886"/>
                  <a:pt x="0" y="3019971"/>
                </a:cubicBezTo>
                <a:cubicBezTo>
                  <a:pt x="4549" y="2803056"/>
                  <a:pt x="2026" y="2687538"/>
                  <a:pt x="0" y="2376829"/>
                </a:cubicBezTo>
                <a:cubicBezTo>
                  <a:pt x="-2026" y="2066120"/>
                  <a:pt x="-540" y="2098303"/>
                  <a:pt x="0" y="1845538"/>
                </a:cubicBezTo>
                <a:cubicBezTo>
                  <a:pt x="540" y="1592773"/>
                  <a:pt x="-15218" y="1337749"/>
                  <a:pt x="0" y="1202396"/>
                </a:cubicBezTo>
                <a:cubicBezTo>
                  <a:pt x="15218" y="1067043"/>
                  <a:pt x="-28721" y="597341"/>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1.4: </a:t>
            </a:r>
            <a:r>
              <a:rPr lang="de-DE" sz="1100" dirty="0"/>
              <a:t>Zeichne diese Figuren und trage die fehlende Zahl ein.</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4</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Negative Zahlen</a:t>
            </a:r>
          </a:p>
        </p:txBody>
      </p:sp>
      <p:sp>
        <p:nvSpPr>
          <p:cNvPr id="336" name="Inhaltsplatzhalter 2">
            <a:extLst>
              <a:ext uri="{FF2B5EF4-FFF2-40B4-BE49-F238E27FC236}">
                <a16:creationId xmlns:a16="http://schemas.microsoft.com/office/drawing/2014/main" id="{AD3FCCFB-CEA5-EFE2-1967-211C69086A94}"/>
              </a:ext>
            </a:extLst>
          </p:cNvPr>
          <p:cNvSpPr txBox="1">
            <a:spLocks/>
          </p:cNvSpPr>
          <p:nvPr/>
        </p:nvSpPr>
        <p:spPr>
          <a:xfrm>
            <a:off x="913091" y="1000210"/>
            <a:ext cx="5754664" cy="2338411"/>
          </a:xfrm>
          <a:custGeom>
            <a:avLst/>
            <a:gdLst>
              <a:gd name="csX0" fmla="*/ 0 w 5754664"/>
              <a:gd name="csY0" fmla="*/ 0 h 2338411"/>
              <a:gd name="csX1" fmla="*/ 639407 w 5754664"/>
              <a:gd name="csY1" fmla="*/ 0 h 2338411"/>
              <a:gd name="csX2" fmla="*/ 1163721 w 5754664"/>
              <a:gd name="csY2" fmla="*/ 0 h 2338411"/>
              <a:gd name="csX3" fmla="*/ 1860675 w 5754664"/>
              <a:gd name="csY3" fmla="*/ 0 h 2338411"/>
              <a:gd name="csX4" fmla="*/ 2442535 w 5754664"/>
              <a:gd name="csY4" fmla="*/ 0 h 2338411"/>
              <a:gd name="csX5" fmla="*/ 2909302 w 5754664"/>
              <a:gd name="csY5" fmla="*/ 0 h 2338411"/>
              <a:gd name="csX6" fmla="*/ 3491163 w 5754664"/>
              <a:gd name="csY6" fmla="*/ 0 h 2338411"/>
              <a:gd name="csX7" fmla="*/ 4188117 w 5754664"/>
              <a:gd name="csY7" fmla="*/ 0 h 2338411"/>
              <a:gd name="csX8" fmla="*/ 4942617 w 5754664"/>
              <a:gd name="csY8" fmla="*/ 0 h 2338411"/>
              <a:gd name="csX9" fmla="*/ 5754664 w 5754664"/>
              <a:gd name="csY9" fmla="*/ 0 h 2338411"/>
              <a:gd name="csX10" fmla="*/ 5754664 w 5754664"/>
              <a:gd name="csY10" fmla="*/ 584603 h 2338411"/>
              <a:gd name="csX11" fmla="*/ 5754664 w 5754664"/>
              <a:gd name="csY11" fmla="*/ 1192590 h 2338411"/>
              <a:gd name="csX12" fmla="*/ 5754664 w 5754664"/>
              <a:gd name="csY12" fmla="*/ 1730424 h 2338411"/>
              <a:gd name="csX13" fmla="*/ 5754664 w 5754664"/>
              <a:gd name="csY13" fmla="*/ 2338411 h 2338411"/>
              <a:gd name="csX14" fmla="*/ 5230350 w 5754664"/>
              <a:gd name="csY14" fmla="*/ 2338411 h 2338411"/>
              <a:gd name="csX15" fmla="*/ 4475850 w 5754664"/>
              <a:gd name="csY15" fmla="*/ 2338411 h 2338411"/>
              <a:gd name="csX16" fmla="*/ 4009083 w 5754664"/>
              <a:gd name="csY16" fmla="*/ 2338411 h 2338411"/>
              <a:gd name="csX17" fmla="*/ 3484769 w 5754664"/>
              <a:gd name="csY17" fmla="*/ 2338411 h 2338411"/>
              <a:gd name="csX18" fmla="*/ 2845362 w 5754664"/>
              <a:gd name="csY18" fmla="*/ 2338411 h 2338411"/>
              <a:gd name="csX19" fmla="*/ 2321048 w 5754664"/>
              <a:gd name="csY19" fmla="*/ 2338411 h 2338411"/>
              <a:gd name="csX20" fmla="*/ 1681641 w 5754664"/>
              <a:gd name="csY20" fmla="*/ 2338411 h 2338411"/>
              <a:gd name="csX21" fmla="*/ 1214874 w 5754664"/>
              <a:gd name="csY21" fmla="*/ 2338411 h 2338411"/>
              <a:gd name="csX22" fmla="*/ 690560 w 5754664"/>
              <a:gd name="csY22" fmla="*/ 2338411 h 2338411"/>
              <a:gd name="csX23" fmla="*/ 0 w 5754664"/>
              <a:gd name="csY23" fmla="*/ 2338411 h 2338411"/>
              <a:gd name="csX24" fmla="*/ 0 w 5754664"/>
              <a:gd name="csY24" fmla="*/ 1823961 h 2338411"/>
              <a:gd name="csX25" fmla="*/ 0 w 5754664"/>
              <a:gd name="csY25" fmla="*/ 1192590 h 2338411"/>
              <a:gd name="csX26" fmla="*/ 0 w 5754664"/>
              <a:gd name="csY26" fmla="*/ 584603 h 2338411"/>
              <a:gd name="csX27" fmla="*/ 0 w 5754664"/>
              <a:gd name="csY27" fmla="*/ 0 h 23384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338411"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48974" y="222855"/>
                  <a:pt x="5751078" y="396187"/>
                  <a:pt x="5754664" y="584603"/>
                </a:cubicBezTo>
                <a:cubicBezTo>
                  <a:pt x="5758250" y="773019"/>
                  <a:pt x="5760571" y="1049659"/>
                  <a:pt x="5754664" y="1192590"/>
                </a:cubicBezTo>
                <a:cubicBezTo>
                  <a:pt x="5748757" y="1335521"/>
                  <a:pt x="5775630" y="1491863"/>
                  <a:pt x="5754664" y="1730424"/>
                </a:cubicBezTo>
                <a:cubicBezTo>
                  <a:pt x="5733698" y="1968985"/>
                  <a:pt x="5780526" y="2064750"/>
                  <a:pt x="5754664" y="2338411"/>
                </a:cubicBezTo>
                <a:cubicBezTo>
                  <a:pt x="5553567" y="2320757"/>
                  <a:pt x="5415533" y="2358648"/>
                  <a:pt x="5230350" y="2338411"/>
                </a:cubicBezTo>
                <a:cubicBezTo>
                  <a:pt x="5045167" y="2318174"/>
                  <a:pt x="4652553" y="2372406"/>
                  <a:pt x="4475850" y="2338411"/>
                </a:cubicBezTo>
                <a:cubicBezTo>
                  <a:pt x="4299147" y="2304416"/>
                  <a:pt x="4179264" y="2353934"/>
                  <a:pt x="4009083" y="2338411"/>
                </a:cubicBezTo>
                <a:cubicBezTo>
                  <a:pt x="3838902" y="2322888"/>
                  <a:pt x="3595342" y="2332787"/>
                  <a:pt x="3484769" y="2338411"/>
                </a:cubicBezTo>
                <a:cubicBezTo>
                  <a:pt x="3374196" y="2344035"/>
                  <a:pt x="3131136" y="2362479"/>
                  <a:pt x="2845362" y="2338411"/>
                </a:cubicBezTo>
                <a:cubicBezTo>
                  <a:pt x="2559588" y="2314343"/>
                  <a:pt x="2453907" y="2338931"/>
                  <a:pt x="2321048" y="2338411"/>
                </a:cubicBezTo>
                <a:cubicBezTo>
                  <a:pt x="2188189" y="2337891"/>
                  <a:pt x="1989593" y="2330703"/>
                  <a:pt x="1681641" y="2338411"/>
                </a:cubicBezTo>
                <a:cubicBezTo>
                  <a:pt x="1373689" y="2346119"/>
                  <a:pt x="1323989" y="2331532"/>
                  <a:pt x="1214874" y="2338411"/>
                </a:cubicBezTo>
                <a:cubicBezTo>
                  <a:pt x="1105759" y="2345290"/>
                  <a:pt x="917409" y="2351553"/>
                  <a:pt x="690560" y="2338411"/>
                </a:cubicBezTo>
                <a:cubicBezTo>
                  <a:pt x="463711" y="2325269"/>
                  <a:pt x="195461" y="2344449"/>
                  <a:pt x="0" y="2338411"/>
                </a:cubicBezTo>
                <a:cubicBezTo>
                  <a:pt x="-15427" y="2235284"/>
                  <a:pt x="-3269" y="2052001"/>
                  <a:pt x="0" y="1823961"/>
                </a:cubicBezTo>
                <a:cubicBezTo>
                  <a:pt x="3269" y="1595921"/>
                  <a:pt x="29411" y="1356562"/>
                  <a:pt x="0" y="1192590"/>
                </a:cubicBezTo>
                <a:cubicBezTo>
                  <a:pt x="-29411" y="1028618"/>
                  <a:pt x="21771" y="870985"/>
                  <a:pt x="0" y="584603"/>
                </a:cubicBezTo>
                <a:cubicBezTo>
                  <a:pt x="-21771" y="298221"/>
                  <a:pt x="-19424" y="246875"/>
                  <a:pt x="0" y="0"/>
                </a:cubicBezTo>
                <a:close/>
              </a:path>
              <a:path w="5754664" h="2338411"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1661" y="159165"/>
                  <a:pt x="5754432" y="411109"/>
                  <a:pt x="5754664" y="631371"/>
                </a:cubicBezTo>
                <a:cubicBezTo>
                  <a:pt x="5754896" y="851633"/>
                  <a:pt x="5725200" y="1102615"/>
                  <a:pt x="5754664" y="1239358"/>
                </a:cubicBezTo>
                <a:cubicBezTo>
                  <a:pt x="5784128" y="1376101"/>
                  <a:pt x="5769484" y="1578428"/>
                  <a:pt x="5754664" y="1753808"/>
                </a:cubicBezTo>
                <a:cubicBezTo>
                  <a:pt x="5739845" y="1929188"/>
                  <a:pt x="5773216" y="2214274"/>
                  <a:pt x="5754664" y="2338411"/>
                </a:cubicBezTo>
                <a:cubicBezTo>
                  <a:pt x="5583764" y="2325917"/>
                  <a:pt x="5451213" y="2359231"/>
                  <a:pt x="5287897" y="2338411"/>
                </a:cubicBezTo>
                <a:cubicBezTo>
                  <a:pt x="5124581" y="2317591"/>
                  <a:pt x="4813362" y="2357421"/>
                  <a:pt x="4590943" y="2338411"/>
                </a:cubicBezTo>
                <a:cubicBezTo>
                  <a:pt x="4368524" y="2319401"/>
                  <a:pt x="4123941" y="2323078"/>
                  <a:pt x="3893989" y="2338411"/>
                </a:cubicBezTo>
                <a:cubicBezTo>
                  <a:pt x="3664037" y="2353744"/>
                  <a:pt x="3394616" y="2340050"/>
                  <a:pt x="3139489" y="2338411"/>
                </a:cubicBezTo>
                <a:cubicBezTo>
                  <a:pt x="2884362" y="2336772"/>
                  <a:pt x="2704371" y="2336116"/>
                  <a:pt x="2384989" y="2338411"/>
                </a:cubicBezTo>
                <a:cubicBezTo>
                  <a:pt x="2065607" y="2340706"/>
                  <a:pt x="1981397" y="2316724"/>
                  <a:pt x="1688035" y="2338411"/>
                </a:cubicBezTo>
                <a:cubicBezTo>
                  <a:pt x="1394673" y="2360098"/>
                  <a:pt x="1329548" y="2331590"/>
                  <a:pt x="1048628" y="2338411"/>
                </a:cubicBezTo>
                <a:cubicBezTo>
                  <a:pt x="767708" y="2345232"/>
                  <a:pt x="487941" y="2349295"/>
                  <a:pt x="0" y="2338411"/>
                </a:cubicBezTo>
                <a:cubicBezTo>
                  <a:pt x="-27272" y="2206686"/>
                  <a:pt x="4263" y="1910368"/>
                  <a:pt x="0" y="1730424"/>
                </a:cubicBezTo>
                <a:cubicBezTo>
                  <a:pt x="-4263" y="1550480"/>
                  <a:pt x="18709" y="1410189"/>
                  <a:pt x="0" y="1122437"/>
                </a:cubicBezTo>
                <a:cubicBezTo>
                  <a:pt x="-18709" y="834685"/>
                  <a:pt x="19945" y="730318"/>
                  <a:pt x="0" y="561219"/>
                </a:cubicBezTo>
                <a:cubicBezTo>
                  <a:pt x="-19945" y="392120"/>
                  <a:pt x="24217" y="250108"/>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1.3: </a:t>
            </a:r>
            <a:r>
              <a:rPr lang="de-DE" sz="1100" dirty="0"/>
              <a:t>Beschrifte die Zahlen auf diesen Zahlengeraden</a:t>
            </a:r>
            <a:endParaRPr lang="de-DE" sz="1100" b="1" dirty="0"/>
          </a:p>
        </p:txBody>
      </p:sp>
      <p:sp>
        <p:nvSpPr>
          <p:cNvPr id="337" name="Sprechblase: rechteckig 336">
            <a:extLst>
              <a:ext uri="{FF2B5EF4-FFF2-40B4-BE49-F238E27FC236}">
                <a16:creationId xmlns:a16="http://schemas.microsoft.com/office/drawing/2014/main" id="{CE01CFF5-1324-3E04-0A5D-AD8DAFCA150D}"/>
              </a:ext>
            </a:extLst>
          </p:cNvPr>
          <p:cNvSpPr/>
          <p:nvPr/>
        </p:nvSpPr>
        <p:spPr>
          <a:xfrm>
            <a:off x="1190209" y="1369297"/>
            <a:ext cx="723638" cy="360000"/>
          </a:xfrm>
          <a:prstGeom prst="wedgeRectCallout">
            <a:avLst>
              <a:gd name="adj1" fmla="val 29257"/>
              <a:gd name="adj2" fmla="val 8741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338" name="Sprechblase: rechteckig 337">
            <a:extLst>
              <a:ext uri="{FF2B5EF4-FFF2-40B4-BE49-F238E27FC236}">
                <a16:creationId xmlns:a16="http://schemas.microsoft.com/office/drawing/2014/main" id="{C9ACABE2-FA7E-43C1-F462-6826820DCFF7}"/>
              </a:ext>
            </a:extLst>
          </p:cNvPr>
          <p:cNvSpPr/>
          <p:nvPr/>
        </p:nvSpPr>
        <p:spPr>
          <a:xfrm>
            <a:off x="2042222" y="1374426"/>
            <a:ext cx="723638" cy="360000"/>
          </a:xfrm>
          <a:prstGeom prst="wedgeRectCallout">
            <a:avLst>
              <a:gd name="adj1" fmla="val 52854"/>
              <a:gd name="adj2" fmla="val 872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339" name="Sprechblase: rechteckig 338">
            <a:extLst>
              <a:ext uri="{FF2B5EF4-FFF2-40B4-BE49-F238E27FC236}">
                <a16:creationId xmlns:a16="http://schemas.microsoft.com/office/drawing/2014/main" id="{EB06D8AF-50FE-A212-13A2-A0689EBD6529}"/>
              </a:ext>
            </a:extLst>
          </p:cNvPr>
          <p:cNvSpPr/>
          <p:nvPr/>
        </p:nvSpPr>
        <p:spPr>
          <a:xfrm>
            <a:off x="2894236" y="1379555"/>
            <a:ext cx="723638" cy="360000"/>
          </a:xfrm>
          <a:prstGeom prst="wedgeRectCallout">
            <a:avLst>
              <a:gd name="adj1" fmla="val -23438"/>
              <a:gd name="adj2" fmla="val 9555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340" name="Sprechblase: rechteckig 339">
            <a:extLst>
              <a:ext uri="{FF2B5EF4-FFF2-40B4-BE49-F238E27FC236}">
                <a16:creationId xmlns:a16="http://schemas.microsoft.com/office/drawing/2014/main" id="{3DCD979D-86A9-D3D8-0A84-CBAC064A4BE2}"/>
              </a:ext>
            </a:extLst>
          </p:cNvPr>
          <p:cNvSpPr/>
          <p:nvPr/>
        </p:nvSpPr>
        <p:spPr>
          <a:xfrm>
            <a:off x="3746250" y="1384684"/>
            <a:ext cx="723638" cy="360000"/>
          </a:xfrm>
          <a:prstGeom prst="wedgeRectCallout">
            <a:avLst>
              <a:gd name="adj1" fmla="val 2740"/>
              <a:gd name="adj2" fmla="val 9387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341" name="Sprechblase: rechteckig 340">
            <a:extLst>
              <a:ext uri="{FF2B5EF4-FFF2-40B4-BE49-F238E27FC236}">
                <a16:creationId xmlns:a16="http://schemas.microsoft.com/office/drawing/2014/main" id="{FB7ED4E8-8B1C-800F-EE54-25D9031CEBD0}"/>
              </a:ext>
            </a:extLst>
          </p:cNvPr>
          <p:cNvSpPr/>
          <p:nvPr/>
        </p:nvSpPr>
        <p:spPr>
          <a:xfrm>
            <a:off x="4598263" y="1389813"/>
            <a:ext cx="723638" cy="360000"/>
          </a:xfrm>
          <a:prstGeom prst="wedgeRectCallout">
            <a:avLst>
              <a:gd name="adj1" fmla="val -23484"/>
              <a:gd name="adj2" fmla="val 88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342" name="Sprechblase: rechteckig 341">
            <a:extLst>
              <a:ext uri="{FF2B5EF4-FFF2-40B4-BE49-F238E27FC236}">
                <a16:creationId xmlns:a16="http://schemas.microsoft.com/office/drawing/2014/main" id="{F866D15D-C078-483E-E03B-4D9F451A85B3}"/>
              </a:ext>
            </a:extLst>
          </p:cNvPr>
          <p:cNvSpPr/>
          <p:nvPr/>
        </p:nvSpPr>
        <p:spPr>
          <a:xfrm>
            <a:off x="5450277" y="1394942"/>
            <a:ext cx="723638" cy="360000"/>
          </a:xfrm>
          <a:prstGeom prst="wedgeRectCallout">
            <a:avLst>
              <a:gd name="adj1" fmla="val 21263"/>
              <a:gd name="adj2" fmla="val 8883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grpSp>
        <p:nvGrpSpPr>
          <p:cNvPr id="343" name="Gruppieren 342">
            <a:extLst>
              <a:ext uri="{FF2B5EF4-FFF2-40B4-BE49-F238E27FC236}">
                <a16:creationId xmlns:a16="http://schemas.microsoft.com/office/drawing/2014/main" id="{7FEBFDB0-C4B1-9A98-450B-9C96B1C11A7B}"/>
              </a:ext>
            </a:extLst>
          </p:cNvPr>
          <p:cNvGrpSpPr/>
          <p:nvPr/>
        </p:nvGrpSpPr>
        <p:grpSpPr>
          <a:xfrm>
            <a:off x="1023852" y="1848512"/>
            <a:ext cx="5517343" cy="438987"/>
            <a:chOff x="447192" y="7001173"/>
            <a:chExt cx="5598908" cy="438987"/>
          </a:xfrm>
        </p:grpSpPr>
        <p:grpSp>
          <p:nvGrpSpPr>
            <p:cNvPr id="344" name="Gruppieren 343">
              <a:extLst>
                <a:ext uri="{FF2B5EF4-FFF2-40B4-BE49-F238E27FC236}">
                  <a16:creationId xmlns:a16="http://schemas.microsoft.com/office/drawing/2014/main" id="{5C0DF8D2-A783-9F9E-AFC5-D96A43F47877}"/>
                </a:ext>
              </a:extLst>
            </p:cNvPr>
            <p:cNvGrpSpPr/>
            <p:nvPr/>
          </p:nvGrpSpPr>
          <p:grpSpPr>
            <a:xfrm>
              <a:off x="683606" y="7001173"/>
              <a:ext cx="5131408" cy="161640"/>
              <a:chOff x="683606" y="7001172"/>
              <a:chExt cx="5131408" cy="441813"/>
            </a:xfrm>
          </p:grpSpPr>
          <p:grpSp>
            <p:nvGrpSpPr>
              <p:cNvPr id="357" name="Gruppieren 356">
                <a:extLst>
                  <a:ext uri="{FF2B5EF4-FFF2-40B4-BE49-F238E27FC236}">
                    <a16:creationId xmlns:a16="http://schemas.microsoft.com/office/drawing/2014/main" id="{B89F77FA-9FAD-60B8-64CA-2114A393440A}"/>
                  </a:ext>
                </a:extLst>
              </p:cNvPr>
              <p:cNvGrpSpPr/>
              <p:nvPr/>
            </p:nvGrpSpPr>
            <p:grpSpPr>
              <a:xfrm>
                <a:off x="683606" y="7021314"/>
                <a:ext cx="511312" cy="421671"/>
                <a:chOff x="1130447" y="6459666"/>
                <a:chExt cx="1524000" cy="421671"/>
              </a:xfrm>
            </p:grpSpPr>
            <p:cxnSp>
              <p:nvCxnSpPr>
                <p:cNvPr id="475" name="Gerader Verbinder 474">
                  <a:extLst>
                    <a:ext uri="{FF2B5EF4-FFF2-40B4-BE49-F238E27FC236}">
                      <a16:creationId xmlns:a16="http://schemas.microsoft.com/office/drawing/2014/main" id="{308E426D-D362-A03B-2640-7B95A0C31F35}"/>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76" name="Gruppieren 475">
                  <a:extLst>
                    <a:ext uri="{FF2B5EF4-FFF2-40B4-BE49-F238E27FC236}">
                      <a16:creationId xmlns:a16="http://schemas.microsoft.com/office/drawing/2014/main" id="{9E621B42-DAF7-D2D7-B6A5-A9AEE3422B96}"/>
                    </a:ext>
                  </a:extLst>
                </p:cNvPr>
                <p:cNvGrpSpPr/>
                <p:nvPr/>
              </p:nvGrpSpPr>
              <p:grpSpPr>
                <a:xfrm>
                  <a:off x="1282847" y="6533803"/>
                  <a:ext cx="1219200" cy="273398"/>
                  <a:chOff x="1282847" y="6459666"/>
                  <a:chExt cx="1219200" cy="421671"/>
                </a:xfrm>
              </p:grpSpPr>
              <p:cxnSp>
                <p:nvCxnSpPr>
                  <p:cNvPr id="478" name="Gerader Verbinder 477">
                    <a:extLst>
                      <a:ext uri="{FF2B5EF4-FFF2-40B4-BE49-F238E27FC236}">
                        <a16:creationId xmlns:a16="http://schemas.microsoft.com/office/drawing/2014/main" id="{0D74B336-9563-E0D2-3F58-FFDD0EC97CF6}"/>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9" name="Gerader Verbinder 478">
                    <a:extLst>
                      <a:ext uri="{FF2B5EF4-FFF2-40B4-BE49-F238E27FC236}">
                        <a16:creationId xmlns:a16="http://schemas.microsoft.com/office/drawing/2014/main" id="{C3FE731D-E2AE-6140-CFD2-038365766847}"/>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0" name="Gerader Verbinder 479">
                    <a:extLst>
                      <a:ext uri="{FF2B5EF4-FFF2-40B4-BE49-F238E27FC236}">
                        <a16:creationId xmlns:a16="http://schemas.microsoft.com/office/drawing/2014/main" id="{2ED39EA1-7AB6-512F-6420-8F21B2BF9D6E}"/>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1" name="Gerader Verbinder 480">
                    <a:extLst>
                      <a:ext uri="{FF2B5EF4-FFF2-40B4-BE49-F238E27FC236}">
                        <a16:creationId xmlns:a16="http://schemas.microsoft.com/office/drawing/2014/main" id="{95C29976-0087-FA5A-48BD-B221956EAE52}"/>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2" name="Gerader Verbinder 481">
                    <a:extLst>
                      <a:ext uri="{FF2B5EF4-FFF2-40B4-BE49-F238E27FC236}">
                        <a16:creationId xmlns:a16="http://schemas.microsoft.com/office/drawing/2014/main" id="{8500A6EA-EF92-0E21-2890-A4240F6A3561}"/>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3" name="Gerader Verbinder 482">
                    <a:extLst>
                      <a:ext uri="{FF2B5EF4-FFF2-40B4-BE49-F238E27FC236}">
                        <a16:creationId xmlns:a16="http://schemas.microsoft.com/office/drawing/2014/main" id="{CF285C54-9DE8-3C44-BC0D-5B53A1C54C6C}"/>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4" name="Gerader Verbinder 483">
                    <a:extLst>
                      <a:ext uri="{FF2B5EF4-FFF2-40B4-BE49-F238E27FC236}">
                        <a16:creationId xmlns:a16="http://schemas.microsoft.com/office/drawing/2014/main" id="{B222F4F1-E659-4C98-A92D-DA244DB31DF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5" name="Gerader Verbinder 484">
                    <a:extLst>
                      <a:ext uri="{FF2B5EF4-FFF2-40B4-BE49-F238E27FC236}">
                        <a16:creationId xmlns:a16="http://schemas.microsoft.com/office/drawing/2014/main" id="{471C34CE-3A55-E68A-1FDC-CE0022C26448}"/>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6" name="Gerader Verbinder 485">
                    <a:extLst>
                      <a:ext uri="{FF2B5EF4-FFF2-40B4-BE49-F238E27FC236}">
                        <a16:creationId xmlns:a16="http://schemas.microsoft.com/office/drawing/2014/main" id="{2771EFCD-974E-7568-F212-52BEA56FB27A}"/>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77" name="Gerader Verbinder 476">
                  <a:extLst>
                    <a:ext uri="{FF2B5EF4-FFF2-40B4-BE49-F238E27FC236}">
                      <a16:creationId xmlns:a16="http://schemas.microsoft.com/office/drawing/2014/main" id="{C093E00A-CD73-B4BB-3D54-05F9DF8A6045}"/>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 name="Gruppieren 357">
                <a:extLst>
                  <a:ext uri="{FF2B5EF4-FFF2-40B4-BE49-F238E27FC236}">
                    <a16:creationId xmlns:a16="http://schemas.microsoft.com/office/drawing/2014/main" id="{C9585451-3212-324E-CAAE-4B027DE9EB38}"/>
                  </a:ext>
                </a:extLst>
              </p:cNvPr>
              <p:cNvGrpSpPr/>
              <p:nvPr/>
            </p:nvGrpSpPr>
            <p:grpSpPr>
              <a:xfrm>
                <a:off x="1196950" y="7019076"/>
                <a:ext cx="511312" cy="421671"/>
                <a:chOff x="1130447" y="6459666"/>
                <a:chExt cx="1524000" cy="421671"/>
              </a:xfrm>
            </p:grpSpPr>
            <p:cxnSp>
              <p:nvCxnSpPr>
                <p:cNvPr id="463" name="Gerader Verbinder 462">
                  <a:extLst>
                    <a:ext uri="{FF2B5EF4-FFF2-40B4-BE49-F238E27FC236}">
                      <a16:creationId xmlns:a16="http://schemas.microsoft.com/office/drawing/2014/main" id="{9509491D-3FA1-8ADB-2198-98DCA01946AE}"/>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64" name="Gruppieren 463">
                  <a:extLst>
                    <a:ext uri="{FF2B5EF4-FFF2-40B4-BE49-F238E27FC236}">
                      <a16:creationId xmlns:a16="http://schemas.microsoft.com/office/drawing/2014/main" id="{2196FFA4-4F8E-7C2A-49D3-F91EB6D18F9F}"/>
                    </a:ext>
                  </a:extLst>
                </p:cNvPr>
                <p:cNvGrpSpPr/>
                <p:nvPr/>
              </p:nvGrpSpPr>
              <p:grpSpPr>
                <a:xfrm>
                  <a:off x="1282847" y="6533803"/>
                  <a:ext cx="1219200" cy="273398"/>
                  <a:chOff x="1282847" y="6459666"/>
                  <a:chExt cx="1219200" cy="421671"/>
                </a:xfrm>
              </p:grpSpPr>
              <p:cxnSp>
                <p:nvCxnSpPr>
                  <p:cNvPr id="466" name="Gerader Verbinder 465">
                    <a:extLst>
                      <a:ext uri="{FF2B5EF4-FFF2-40B4-BE49-F238E27FC236}">
                        <a16:creationId xmlns:a16="http://schemas.microsoft.com/office/drawing/2014/main" id="{7E2A3CF5-5EB3-CE62-1B28-AE6FEC740405}"/>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7" name="Gerader Verbinder 466">
                    <a:extLst>
                      <a:ext uri="{FF2B5EF4-FFF2-40B4-BE49-F238E27FC236}">
                        <a16:creationId xmlns:a16="http://schemas.microsoft.com/office/drawing/2014/main" id="{93EAD4FC-9CBD-A9D5-B1FE-0378678AD98E}"/>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8" name="Gerader Verbinder 467">
                    <a:extLst>
                      <a:ext uri="{FF2B5EF4-FFF2-40B4-BE49-F238E27FC236}">
                        <a16:creationId xmlns:a16="http://schemas.microsoft.com/office/drawing/2014/main" id="{AA772396-5EC8-E104-D6FB-66708B94CDA6}"/>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9" name="Gerader Verbinder 468">
                    <a:extLst>
                      <a:ext uri="{FF2B5EF4-FFF2-40B4-BE49-F238E27FC236}">
                        <a16:creationId xmlns:a16="http://schemas.microsoft.com/office/drawing/2014/main" id="{98D819C1-50E9-3A64-335D-2F653784A522}"/>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0" name="Gerader Verbinder 469">
                    <a:extLst>
                      <a:ext uri="{FF2B5EF4-FFF2-40B4-BE49-F238E27FC236}">
                        <a16:creationId xmlns:a16="http://schemas.microsoft.com/office/drawing/2014/main" id="{66B8AA30-638D-C127-86A8-742B8A9E4D44}"/>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1" name="Gerader Verbinder 470">
                    <a:extLst>
                      <a:ext uri="{FF2B5EF4-FFF2-40B4-BE49-F238E27FC236}">
                        <a16:creationId xmlns:a16="http://schemas.microsoft.com/office/drawing/2014/main" id="{99B080B3-A02C-88CE-F639-B0E93A822DAA}"/>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2" name="Gerader Verbinder 471">
                    <a:extLst>
                      <a:ext uri="{FF2B5EF4-FFF2-40B4-BE49-F238E27FC236}">
                        <a16:creationId xmlns:a16="http://schemas.microsoft.com/office/drawing/2014/main" id="{C852BEA2-AB47-698D-8729-20187F42C7A9}"/>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3" name="Gerader Verbinder 472">
                    <a:extLst>
                      <a:ext uri="{FF2B5EF4-FFF2-40B4-BE49-F238E27FC236}">
                        <a16:creationId xmlns:a16="http://schemas.microsoft.com/office/drawing/2014/main" id="{8E54C117-47CC-2E1F-988B-0FE634CD4268}"/>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4" name="Gerader Verbinder 473">
                    <a:extLst>
                      <a:ext uri="{FF2B5EF4-FFF2-40B4-BE49-F238E27FC236}">
                        <a16:creationId xmlns:a16="http://schemas.microsoft.com/office/drawing/2014/main" id="{746BE79C-7493-BA7D-1D9F-9D599F09263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65" name="Gerader Verbinder 464">
                  <a:extLst>
                    <a:ext uri="{FF2B5EF4-FFF2-40B4-BE49-F238E27FC236}">
                      <a16:creationId xmlns:a16="http://schemas.microsoft.com/office/drawing/2014/main" id="{58956BC3-54A5-8CB1-6321-A119BB112CC5}"/>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9" name="Gruppieren 358">
                <a:extLst>
                  <a:ext uri="{FF2B5EF4-FFF2-40B4-BE49-F238E27FC236}">
                    <a16:creationId xmlns:a16="http://schemas.microsoft.com/office/drawing/2014/main" id="{07E4822D-26C4-5965-DABB-FB8E15500E45}"/>
                  </a:ext>
                </a:extLst>
              </p:cNvPr>
              <p:cNvGrpSpPr/>
              <p:nvPr/>
            </p:nvGrpSpPr>
            <p:grpSpPr>
              <a:xfrm>
                <a:off x="1710294" y="7016838"/>
                <a:ext cx="511312" cy="421671"/>
                <a:chOff x="1130447" y="6459666"/>
                <a:chExt cx="1524000" cy="421671"/>
              </a:xfrm>
            </p:grpSpPr>
            <p:cxnSp>
              <p:nvCxnSpPr>
                <p:cNvPr id="451" name="Gerader Verbinder 450">
                  <a:extLst>
                    <a:ext uri="{FF2B5EF4-FFF2-40B4-BE49-F238E27FC236}">
                      <a16:creationId xmlns:a16="http://schemas.microsoft.com/office/drawing/2014/main" id="{34A1943C-C5BA-93ED-C2E0-750D6B0E797A}"/>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52" name="Gruppieren 451">
                  <a:extLst>
                    <a:ext uri="{FF2B5EF4-FFF2-40B4-BE49-F238E27FC236}">
                      <a16:creationId xmlns:a16="http://schemas.microsoft.com/office/drawing/2014/main" id="{75F026B9-4188-C104-1631-FA185D2FAD9C}"/>
                    </a:ext>
                  </a:extLst>
                </p:cNvPr>
                <p:cNvGrpSpPr/>
                <p:nvPr/>
              </p:nvGrpSpPr>
              <p:grpSpPr>
                <a:xfrm>
                  <a:off x="1282847" y="6533803"/>
                  <a:ext cx="1219200" cy="273398"/>
                  <a:chOff x="1282847" y="6459666"/>
                  <a:chExt cx="1219200" cy="421671"/>
                </a:xfrm>
              </p:grpSpPr>
              <p:cxnSp>
                <p:nvCxnSpPr>
                  <p:cNvPr id="454" name="Gerader Verbinder 453">
                    <a:extLst>
                      <a:ext uri="{FF2B5EF4-FFF2-40B4-BE49-F238E27FC236}">
                        <a16:creationId xmlns:a16="http://schemas.microsoft.com/office/drawing/2014/main" id="{768DC426-A135-5AEC-470F-A41B844C161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5" name="Gerader Verbinder 454">
                    <a:extLst>
                      <a:ext uri="{FF2B5EF4-FFF2-40B4-BE49-F238E27FC236}">
                        <a16:creationId xmlns:a16="http://schemas.microsoft.com/office/drawing/2014/main" id="{F8AF30EE-A58A-BF75-F366-6B070186F2D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6" name="Gerader Verbinder 455">
                    <a:extLst>
                      <a:ext uri="{FF2B5EF4-FFF2-40B4-BE49-F238E27FC236}">
                        <a16:creationId xmlns:a16="http://schemas.microsoft.com/office/drawing/2014/main" id="{B46B3B75-BA3D-21D7-3464-C1EFF03BF774}"/>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7" name="Gerader Verbinder 456">
                    <a:extLst>
                      <a:ext uri="{FF2B5EF4-FFF2-40B4-BE49-F238E27FC236}">
                        <a16:creationId xmlns:a16="http://schemas.microsoft.com/office/drawing/2014/main" id="{7D52D913-908C-1E95-1FC2-BA335C163408}"/>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8" name="Gerader Verbinder 457">
                    <a:extLst>
                      <a:ext uri="{FF2B5EF4-FFF2-40B4-BE49-F238E27FC236}">
                        <a16:creationId xmlns:a16="http://schemas.microsoft.com/office/drawing/2014/main" id="{F1113980-E63A-0356-A4A4-D7BA0135DA98}"/>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9" name="Gerader Verbinder 458">
                    <a:extLst>
                      <a:ext uri="{FF2B5EF4-FFF2-40B4-BE49-F238E27FC236}">
                        <a16:creationId xmlns:a16="http://schemas.microsoft.com/office/drawing/2014/main" id="{62818651-A393-F989-8910-235878077EB3}"/>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0" name="Gerader Verbinder 459">
                    <a:extLst>
                      <a:ext uri="{FF2B5EF4-FFF2-40B4-BE49-F238E27FC236}">
                        <a16:creationId xmlns:a16="http://schemas.microsoft.com/office/drawing/2014/main" id="{0B1E3234-FB4D-F8E7-B427-B40E1B4BBC65}"/>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1" name="Gerader Verbinder 460">
                    <a:extLst>
                      <a:ext uri="{FF2B5EF4-FFF2-40B4-BE49-F238E27FC236}">
                        <a16:creationId xmlns:a16="http://schemas.microsoft.com/office/drawing/2014/main" id="{BEFCCB6C-D194-0855-424F-EC51E9AF261E}"/>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2" name="Gerader Verbinder 461">
                    <a:extLst>
                      <a:ext uri="{FF2B5EF4-FFF2-40B4-BE49-F238E27FC236}">
                        <a16:creationId xmlns:a16="http://schemas.microsoft.com/office/drawing/2014/main" id="{AA3A4DAA-1EDF-D701-4433-EDA1090D1E3A}"/>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53" name="Gerader Verbinder 452">
                  <a:extLst>
                    <a:ext uri="{FF2B5EF4-FFF2-40B4-BE49-F238E27FC236}">
                      <a16:creationId xmlns:a16="http://schemas.microsoft.com/office/drawing/2014/main" id="{343F3D08-7574-2AA5-A223-EF98C275B98E}"/>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0" name="Gruppieren 359">
                <a:extLst>
                  <a:ext uri="{FF2B5EF4-FFF2-40B4-BE49-F238E27FC236}">
                    <a16:creationId xmlns:a16="http://schemas.microsoft.com/office/drawing/2014/main" id="{622E6601-D7D7-E7FB-9BEA-DAAF82CEAA41}"/>
                  </a:ext>
                </a:extLst>
              </p:cNvPr>
              <p:cNvGrpSpPr/>
              <p:nvPr/>
            </p:nvGrpSpPr>
            <p:grpSpPr>
              <a:xfrm>
                <a:off x="2223638" y="7014600"/>
                <a:ext cx="511312" cy="421671"/>
                <a:chOff x="1130447" y="6459666"/>
                <a:chExt cx="1524000" cy="421671"/>
              </a:xfrm>
            </p:grpSpPr>
            <p:cxnSp>
              <p:nvCxnSpPr>
                <p:cNvPr id="439" name="Gerader Verbinder 438">
                  <a:extLst>
                    <a:ext uri="{FF2B5EF4-FFF2-40B4-BE49-F238E27FC236}">
                      <a16:creationId xmlns:a16="http://schemas.microsoft.com/office/drawing/2014/main" id="{883DB516-54C1-7976-BB65-09A402936048}"/>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40" name="Gruppieren 439">
                  <a:extLst>
                    <a:ext uri="{FF2B5EF4-FFF2-40B4-BE49-F238E27FC236}">
                      <a16:creationId xmlns:a16="http://schemas.microsoft.com/office/drawing/2014/main" id="{D79B9D84-75D8-D917-DA38-30224555F636}"/>
                    </a:ext>
                  </a:extLst>
                </p:cNvPr>
                <p:cNvGrpSpPr/>
                <p:nvPr/>
              </p:nvGrpSpPr>
              <p:grpSpPr>
                <a:xfrm>
                  <a:off x="1282847" y="6533803"/>
                  <a:ext cx="1219200" cy="273398"/>
                  <a:chOff x="1282847" y="6459666"/>
                  <a:chExt cx="1219200" cy="421671"/>
                </a:xfrm>
              </p:grpSpPr>
              <p:cxnSp>
                <p:nvCxnSpPr>
                  <p:cNvPr id="442" name="Gerader Verbinder 441">
                    <a:extLst>
                      <a:ext uri="{FF2B5EF4-FFF2-40B4-BE49-F238E27FC236}">
                        <a16:creationId xmlns:a16="http://schemas.microsoft.com/office/drawing/2014/main" id="{370BA6F3-43E8-9692-2546-DA679C54D1A1}"/>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3" name="Gerader Verbinder 442">
                    <a:extLst>
                      <a:ext uri="{FF2B5EF4-FFF2-40B4-BE49-F238E27FC236}">
                        <a16:creationId xmlns:a16="http://schemas.microsoft.com/office/drawing/2014/main" id="{737B33E1-0C68-1742-C111-3C9B0C06A254}"/>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4" name="Gerader Verbinder 443">
                    <a:extLst>
                      <a:ext uri="{FF2B5EF4-FFF2-40B4-BE49-F238E27FC236}">
                        <a16:creationId xmlns:a16="http://schemas.microsoft.com/office/drawing/2014/main" id="{29EFA9E5-FD1F-B91A-930E-555ACB20BFF0}"/>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5" name="Gerader Verbinder 444">
                    <a:extLst>
                      <a:ext uri="{FF2B5EF4-FFF2-40B4-BE49-F238E27FC236}">
                        <a16:creationId xmlns:a16="http://schemas.microsoft.com/office/drawing/2014/main" id="{08CE765A-0B5A-7A34-A9A3-CEFBE2B4F8EA}"/>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6" name="Gerader Verbinder 445">
                    <a:extLst>
                      <a:ext uri="{FF2B5EF4-FFF2-40B4-BE49-F238E27FC236}">
                        <a16:creationId xmlns:a16="http://schemas.microsoft.com/office/drawing/2014/main" id="{30591B37-112C-4D0F-C93F-4B90FFA5FE88}"/>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7" name="Gerader Verbinder 446">
                    <a:extLst>
                      <a:ext uri="{FF2B5EF4-FFF2-40B4-BE49-F238E27FC236}">
                        <a16:creationId xmlns:a16="http://schemas.microsoft.com/office/drawing/2014/main" id="{5EC6DEA9-A392-E27D-E660-67ECE01A7EFA}"/>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8" name="Gerader Verbinder 447">
                    <a:extLst>
                      <a:ext uri="{FF2B5EF4-FFF2-40B4-BE49-F238E27FC236}">
                        <a16:creationId xmlns:a16="http://schemas.microsoft.com/office/drawing/2014/main" id="{C0819260-9C44-05EE-184B-A929DBBE39D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9" name="Gerader Verbinder 448">
                    <a:extLst>
                      <a:ext uri="{FF2B5EF4-FFF2-40B4-BE49-F238E27FC236}">
                        <a16:creationId xmlns:a16="http://schemas.microsoft.com/office/drawing/2014/main" id="{BD1DA43D-1403-B1A0-D248-883DB48A8BED}"/>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0" name="Gerader Verbinder 449">
                    <a:extLst>
                      <a:ext uri="{FF2B5EF4-FFF2-40B4-BE49-F238E27FC236}">
                        <a16:creationId xmlns:a16="http://schemas.microsoft.com/office/drawing/2014/main" id="{F9FEDAC1-F695-47A5-B937-38EAB2CC39CD}"/>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41" name="Gerader Verbinder 440">
                  <a:extLst>
                    <a:ext uri="{FF2B5EF4-FFF2-40B4-BE49-F238E27FC236}">
                      <a16:creationId xmlns:a16="http://schemas.microsoft.com/office/drawing/2014/main" id="{23BE1981-6CA9-3149-9CFC-B074DF7C8655}"/>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1" name="Gruppieren 360">
                <a:extLst>
                  <a:ext uri="{FF2B5EF4-FFF2-40B4-BE49-F238E27FC236}">
                    <a16:creationId xmlns:a16="http://schemas.microsoft.com/office/drawing/2014/main" id="{49BC65BD-6994-E001-C16F-4D7AE6E18A9E}"/>
                  </a:ext>
                </a:extLst>
              </p:cNvPr>
              <p:cNvGrpSpPr/>
              <p:nvPr/>
            </p:nvGrpSpPr>
            <p:grpSpPr>
              <a:xfrm>
                <a:off x="2736982" y="7012362"/>
                <a:ext cx="511312" cy="421671"/>
                <a:chOff x="1130447" y="6459666"/>
                <a:chExt cx="1524000" cy="421671"/>
              </a:xfrm>
            </p:grpSpPr>
            <p:cxnSp>
              <p:nvCxnSpPr>
                <p:cNvPr id="427" name="Gerader Verbinder 426">
                  <a:extLst>
                    <a:ext uri="{FF2B5EF4-FFF2-40B4-BE49-F238E27FC236}">
                      <a16:creationId xmlns:a16="http://schemas.microsoft.com/office/drawing/2014/main" id="{29AC1320-19A5-115D-1E8E-E52D05F74C9A}"/>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28" name="Gruppieren 427">
                  <a:extLst>
                    <a:ext uri="{FF2B5EF4-FFF2-40B4-BE49-F238E27FC236}">
                      <a16:creationId xmlns:a16="http://schemas.microsoft.com/office/drawing/2014/main" id="{DFA5890D-7ADC-5977-A656-4D1F89A4032C}"/>
                    </a:ext>
                  </a:extLst>
                </p:cNvPr>
                <p:cNvGrpSpPr/>
                <p:nvPr/>
              </p:nvGrpSpPr>
              <p:grpSpPr>
                <a:xfrm>
                  <a:off x="1282847" y="6533803"/>
                  <a:ext cx="1219200" cy="273398"/>
                  <a:chOff x="1282847" y="6459666"/>
                  <a:chExt cx="1219200" cy="421671"/>
                </a:xfrm>
              </p:grpSpPr>
              <p:cxnSp>
                <p:nvCxnSpPr>
                  <p:cNvPr id="430" name="Gerader Verbinder 429">
                    <a:extLst>
                      <a:ext uri="{FF2B5EF4-FFF2-40B4-BE49-F238E27FC236}">
                        <a16:creationId xmlns:a16="http://schemas.microsoft.com/office/drawing/2014/main" id="{1C0A5162-F5CB-8045-BA8E-D328D2F3AAF6}"/>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1" name="Gerader Verbinder 430">
                    <a:extLst>
                      <a:ext uri="{FF2B5EF4-FFF2-40B4-BE49-F238E27FC236}">
                        <a16:creationId xmlns:a16="http://schemas.microsoft.com/office/drawing/2014/main" id="{E949E909-A0C4-1292-2967-4FFE526DA970}"/>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2" name="Gerader Verbinder 431">
                    <a:extLst>
                      <a:ext uri="{FF2B5EF4-FFF2-40B4-BE49-F238E27FC236}">
                        <a16:creationId xmlns:a16="http://schemas.microsoft.com/office/drawing/2014/main" id="{4D2003B3-6125-EB6D-28F2-3DC9E9D7367B}"/>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3" name="Gerader Verbinder 432">
                    <a:extLst>
                      <a:ext uri="{FF2B5EF4-FFF2-40B4-BE49-F238E27FC236}">
                        <a16:creationId xmlns:a16="http://schemas.microsoft.com/office/drawing/2014/main" id="{E724ADA5-C774-15AF-8E36-4513F4C9745F}"/>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4" name="Gerader Verbinder 433">
                    <a:extLst>
                      <a:ext uri="{FF2B5EF4-FFF2-40B4-BE49-F238E27FC236}">
                        <a16:creationId xmlns:a16="http://schemas.microsoft.com/office/drawing/2014/main" id="{D3060E27-DB03-004B-FC01-44EAF290A44C}"/>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5" name="Gerader Verbinder 434">
                    <a:extLst>
                      <a:ext uri="{FF2B5EF4-FFF2-40B4-BE49-F238E27FC236}">
                        <a16:creationId xmlns:a16="http://schemas.microsoft.com/office/drawing/2014/main" id="{F835D49C-BF51-AF22-556C-AF7A71C3F3C4}"/>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6" name="Gerader Verbinder 435">
                    <a:extLst>
                      <a:ext uri="{FF2B5EF4-FFF2-40B4-BE49-F238E27FC236}">
                        <a16:creationId xmlns:a16="http://schemas.microsoft.com/office/drawing/2014/main" id="{E73CD3B8-4B25-6EC3-1079-E95FD3C41867}"/>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7" name="Gerader Verbinder 436">
                    <a:extLst>
                      <a:ext uri="{FF2B5EF4-FFF2-40B4-BE49-F238E27FC236}">
                        <a16:creationId xmlns:a16="http://schemas.microsoft.com/office/drawing/2014/main" id="{26F2EF6E-3DBF-E337-9E44-618D888D7DC7}"/>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8" name="Gerader Verbinder 437">
                    <a:extLst>
                      <a:ext uri="{FF2B5EF4-FFF2-40B4-BE49-F238E27FC236}">
                        <a16:creationId xmlns:a16="http://schemas.microsoft.com/office/drawing/2014/main" id="{F47A5AEF-E070-167B-EFB9-C53491203398}"/>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29" name="Gerader Verbinder 428">
                  <a:extLst>
                    <a:ext uri="{FF2B5EF4-FFF2-40B4-BE49-F238E27FC236}">
                      <a16:creationId xmlns:a16="http://schemas.microsoft.com/office/drawing/2014/main" id="{BCA2EE47-61D4-91B6-D6D0-7A15F55BDFC1}"/>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2" name="Gruppieren 361">
                <a:extLst>
                  <a:ext uri="{FF2B5EF4-FFF2-40B4-BE49-F238E27FC236}">
                    <a16:creationId xmlns:a16="http://schemas.microsoft.com/office/drawing/2014/main" id="{66E8D817-92AE-8B1E-8B89-6024431D0FA6}"/>
                  </a:ext>
                </a:extLst>
              </p:cNvPr>
              <p:cNvGrpSpPr/>
              <p:nvPr/>
            </p:nvGrpSpPr>
            <p:grpSpPr>
              <a:xfrm>
                <a:off x="3250326" y="7010124"/>
                <a:ext cx="511312" cy="421671"/>
                <a:chOff x="1130447" y="6459666"/>
                <a:chExt cx="1524000" cy="421671"/>
              </a:xfrm>
            </p:grpSpPr>
            <p:cxnSp>
              <p:nvCxnSpPr>
                <p:cNvPr id="415" name="Gerader Verbinder 414">
                  <a:extLst>
                    <a:ext uri="{FF2B5EF4-FFF2-40B4-BE49-F238E27FC236}">
                      <a16:creationId xmlns:a16="http://schemas.microsoft.com/office/drawing/2014/main" id="{92CBA9CC-2BE3-5C6C-3DD4-C7BE181FBAB4}"/>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16" name="Gruppieren 415">
                  <a:extLst>
                    <a:ext uri="{FF2B5EF4-FFF2-40B4-BE49-F238E27FC236}">
                      <a16:creationId xmlns:a16="http://schemas.microsoft.com/office/drawing/2014/main" id="{9EDC0FEE-5E75-CD4D-1127-DE0E4DFC4C8E}"/>
                    </a:ext>
                  </a:extLst>
                </p:cNvPr>
                <p:cNvGrpSpPr/>
                <p:nvPr/>
              </p:nvGrpSpPr>
              <p:grpSpPr>
                <a:xfrm>
                  <a:off x="1282847" y="6533803"/>
                  <a:ext cx="1219200" cy="273398"/>
                  <a:chOff x="1282847" y="6459666"/>
                  <a:chExt cx="1219200" cy="421671"/>
                </a:xfrm>
              </p:grpSpPr>
              <p:cxnSp>
                <p:nvCxnSpPr>
                  <p:cNvPr id="418" name="Gerader Verbinder 417">
                    <a:extLst>
                      <a:ext uri="{FF2B5EF4-FFF2-40B4-BE49-F238E27FC236}">
                        <a16:creationId xmlns:a16="http://schemas.microsoft.com/office/drawing/2014/main" id="{EC8ACD4F-03F0-D5CF-2C67-053E71A82FEE}"/>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9" name="Gerader Verbinder 418">
                    <a:extLst>
                      <a:ext uri="{FF2B5EF4-FFF2-40B4-BE49-F238E27FC236}">
                        <a16:creationId xmlns:a16="http://schemas.microsoft.com/office/drawing/2014/main" id="{8FE37B67-8D89-EA02-FF2D-71E0E146B292}"/>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0" name="Gerader Verbinder 419">
                    <a:extLst>
                      <a:ext uri="{FF2B5EF4-FFF2-40B4-BE49-F238E27FC236}">
                        <a16:creationId xmlns:a16="http://schemas.microsoft.com/office/drawing/2014/main" id="{E96ABD23-4D00-37D6-FB8E-2419BCCF8935}"/>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1" name="Gerader Verbinder 420">
                    <a:extLst>
                      <a:ext uri="{FF2B5EF4-FFF2-40B4-BE49-F238E27FC236}">
                        <a16:creationId xmlns:a16="http://schemas.microsoft.com/office/drawing/2014/main" id="{2A1DADD0-5D7A-5146-8613-2A0735A97F94}"/>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2" name="Gerader Verbinder 421">
                    <a:extLst>
                      <a:ext uri="{FF2B5EF4-FFF2-40B4-BE49-F238E27FC236}">
                        <a16:creationId xmlns:a16="http://schemas.microsoft.com/office/drawing/2014/main" id="{71B656E3-C7D9-39DA-3A3C-1894CEB5242B}"/>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3" name="Gerader Verbinder 422">
                    <a:extLst>
                      <a:ext uri="{FF2B5EF4-FFF2-40B4-BE49-F238E27FC236}">
                        <a16:creationId xmlns:a16="http://schemas.microsoft.com/office/drawing/2014/main" id="{B95058FA-4C1F-5495-76E5-45DA11617B7D}"/>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4" name="Gerader Verbinder 423">
                    <a:extLst>
                      <a:ext uri="{FF2B5EF4-FFF2-40B4-BE49-F238E27FC236}">
                        <a16:creationId xmlns:a16="http://schemas.microsoft.com/office/drawing/2014/main" id="{FDB03934-9F27-7CC2-4971-123ED9774AF9}"/>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5" name="Gerader Verbinder 424">
                    <a:extLst>
                      <a:ext uri="{FF2B5EF4-FFF2-40B4-BE49-F238E27FC236}">
                        <a16:creationId xmlns:a16="http://schemas.microsoft.com/office/drawing/2014/main" id="{331CFBEE-B157-6214-5BFD-2493F780E5E6}"/>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26" name="Gerader Verbinder 425">
                    <a:extLst>
                      <a:ext uri="{FF2B5EF4-FFF2-40B4-BE49-F238E27FC236}">
                        <a16:creationId xmlns:a16="http://schemas.microsoft.com/office/drawing/2014/main" id="{371EA376-28D9-A2DD-81E4-90A9EBA38DAC}"/>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17" name="Gerader Verbinder 416">
                  <a:extLst>
                    <a:ext uri="{FF2B5EF4-FFF2-40B4-BE49-F238E27FC236}">
                      <a16:creationId xmlns:a16="http://schemas.microsoft.com/office/drawing/2014/main" id="{82FB2820-DA56-2CD3-C233-F495721B0492}"/>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3" name="Gruppieren 362">
                <a:extLst>
                  <a:ext uri="{FF2B5EF4-FFF2-40B4-BE49-F238E27FC236}">
                    <a16:creationId xmlns:a16="http://schemas.microsoft.com/office/drawing/2014/main" id="{69E3A9D9-3836-86E3-1EB2-06044E4F335A}"/>
                  </a:ext>
                </a:extLst>
              </p:cNvPr>
              <p:cNvGrpSpPr/>
              <p:nvPr/>
            </p:nvGrpSpPr>
            <p:grpSpPr>
              <a:xfrm>
                <a:off x="3763670" y="7007886"/>
                <a:ext cx="511312" cy="421671"/>
                <a:chOff x="1130447" y="6459666"/>
                <a:chExt cx="1524000" cy="421671"/>
              </a:xfrm>
            </p:grpSpPr>
            <p:cxnSp>
              <p:nvCxnSpPr>
                <p:cNvPr id="403" name="Gerader Verbinder 402">
                  <a:extLst>
                    <a:ext uri="{FF2B5EF4-FFF2-40B4-BE49-F238E27FC236}">
                      <a16:creationId xmlns:a16="http://schemas.microsoft.com/office/drawing/2014/main" id="{60C8D809-E207-F940-5A5C-664263FA2A72}"/>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404" name="Gruppieren 403">
                  <a:extLst>
                    <a:ext uri="{FF2B5EF4-FFF2-40B4-BE49-F238E27FC236}">
                      <a16:creationId xmlns:a16="http://schemas.microsoft.com/office/drawing/2014/main" id="{A40BC64A-7302-0C80-6242-77CD80C70E5A}"/>
                    </a:ext>
                  </a:extLst>
                </p:cNvPr>
                <p:cNvGrpSpPr/>
                <p:nvPr/>
              </p:nvGrpSpPr>
              <p:grpSpPr>
                <a:xfrm>
                  <a:off x="1282847" y="6533803"/>
                  <a:ext cx="1219200" cy="273398"/>
                  <a:chOff x="1282847" y="6459666"/>
                  <a:chExt cx="1219200" cy="421671"/>
                </a:xfrm>
              </p:grpSpPr>
              <p:cxnSp>
                <p:nvCxnSpPr>
                  <p:cNvPr id="406" name="Gerader Verbinder 405">
                    <a:extLst>
                      <a:ext uri="{FF2B5EF4-FFF2-40B4-BE49-F238E27FC236}">
                        <a16:creationId xmlns:a16="http://schemas.microsoft.com/office/drawing/2014/main" id="{991C9AF5-DADC-BD7B-E1D3-029B90B90810}"/>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7" name="Gerader Verbinder 406">
                    <a:extLst>
                      <a:ext uri="{FF2B5EF4-FFF2-40B4-BE49-F238E27FC236}">
                        <a16:creationId xmlns:a16="http://schemas.microsoft.com/office/drawing/2014/main" id="{991B2163-0D36-298E-B028-30FFF7F0FBD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8" name="Gerader Verbinder 407">
                    <a:extLst>
                      <a:ext uri="{FF2B5EF4-FFF2-40B4-BE49-F238E27FC236}">
                        <a16:creationId xmlns:a16="http://schemas.microsoft.com/office/drawing/2014/main" id="{DF140180-F51D-346E-6C79-A8EF3D99331C}"/>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9" name="Gerader Verbinder 408">
                    <a:extLst>
                      <a:ext uri="{FF2B5EF4-FFF2-40B4-BE49-F238E27FC236}">
                        <a16:creationId xmlns:a16="http://schemas.microsoft.com/office/drawing/2014/main" id="{E06F282A-824C-AE19-A1C4-270AA8D2B84E}"/>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0" name="Gerader Verbinder 409">
                    <a:extLst>
                      <a:ext uri="{FF2B5EF4-FFF2-40B4-BE49-F238E27FC236}">
                        <a16:creationId xmlns:a16="http://schemas.microsoft.com/office/drawing/2014/main" id="{ECF0241A-37D6-EB29-1512-455FBB210A88}"/>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1" name="Gerader Verbinder 410">
                    <a:extLst>
                      <a:ext uri="{FF2B5EF4-FFF2-40B4-BE49-F238E27FC236}">
                        <a16:creationId xmlns:a16="http://schemas.microsoft.com/office/drawing/2014/main" id="{977E33D4-9421-5C73-2F21-1599DE1C00B6}"/>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2" name="Gerader Verbinder 411">
                    <a:extLst>
                      <a:ext uri="{FF2B5EF4-FFF2-40B4-BE49-F238E27FC236}">
                        <a16:creationId xmlns:a16="http://schemas.microsoft.com/office/drawing/2014/main" id="{922E2422-C22E-5CE5-B1EC-B4BB51C45D9B}"/>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3" name="Gerader Verbinder 412">
                    <a:extLst>
                      <a:ext uri="{FF2B5EF4-FFF2-40B4-BE49-F238E27FC236}">
                        <a16:creationId xmlns:a16="http://schemas.microsoft.com/office/drawing/2014/main" id="{4F235AF8-7ED9-5A3F-5500-0E138971259F}"/>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4" name="Gerader Verbinder 413">
                    <a:extLst>
                      <a:ext uri="{FF2B5EF4-FFF2-40B4-BE49-F238E27FC236}">
                        <a16:creationId xmlns:a16="http://schemas.microsoft.com/office/drawing/2014/main" id="{F737D3DC-6C48-5E61-DE04-4EDDDBF847B7}"/>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05" name="Gerader Verbinder 404">
                  <a:extLst>
                    <a:ext uri="{FF2B5EF4-FFF2-40B4-BE49-F238E27FC236}">
                      <a16:creationId xmlns:a16="http://schemas.microsoft.com/office/drawing/2014/main" id="{3156E5D6-51A9-09D7-0985-C3D6FF7B96B6}"/>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4" name="Gruppieren 363">
                <a:extLst>
                  <a:ext uri="{FF2B5EF4-FFF2-40B4-BE49-F238E27FC236}">
                    <a16:creationId xmlns:a16="http://schemas.microsoft.com/office/drawing/2014/main" id="{6BE63B86-7339-3DF3-509A-03DE38B7BE05}"/>
                  </a:ext>
                </a:extLst>
              </p:cNvPr>
              <p:cNvGrpSpPr/>
              <p:nvPr/>
            </p:nvGrpSpPr>
            <p:grpSpPr>
              <a:xfrm>
                <a:off x="4277014" y="7005648"/>
                <a:ext cx="511312" cy="421671"/>
                <a:chOff x="1130447" y="6459666"/>
                <a:chExt cx="1524000" cy="421671"/>
              </a:xfrm>
            </p:grpSpPr>
            <p:cxnSp>
              <p:nvCxnSpPr>
                <p:cNvPr id="391" name="Gerader Verbinder 390">
                  <a:extLst>
                    <a:ext uri="{FF2B5EF4-FFF2-40B4-BE49-F238E27FC236}">
                      <a16:creationId xmlns:a16="http://schemas.microsoft.com/office/drawing/2014/main" id="{727A00B4-6689-33D3-A876-8894515FD629}"/>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392" name="Gruppieren 391">
                  <a:extLst>
                    <a:ext uri="{FF2B5EF4-FFF2-40B4-BE49-F238E27FC236}">
                      <a16:creationId xmlns:a16="http://schemas.microsoft.com/office/drawing/2014/main" id="{8B3A3BA9-582A-C922-2356-5082414E2AC4}"/>
                    </a:ext>
                  </a:extLst>
                </p:cNvPr>
                <p:cNvGrpSpPr/>
                <p:nvPr/>
              </p:nvGrpSpPr>
              <p:grpSpPr>
                <a:xfrm>
                  <a:off x="1282847" y="6533803"/>
                  <a:ext cx="1219200" cy="273398"/>
                  <a:chOff x="1282847" y="6459666"/>
                  <a:chExt cx="1219200" cy="421671"/>
                </a:xfrm>
              </p:grpSpPr>
              <p:cxnSp>
                <p:nvCxnSpPr>
                  <p:cNvPr id="394" name="Gerader Verbinder 393">
                    <a:extLst>
                      <a:ext uri="{FF2B5EF4-FFF2-40B4-BE49-F238E27FC236}">
                        <a16:creationId xmlns:a16="http://schemas.microsoft.com/office/drawing/2014/main" id="{33FDEABE-6CC6-2A9F-AF4E-EB53CEA76C9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5" name="Gerader Verbinder 394">
                    <a:extLst>
                      <a:ext uri="{FF2B5EF4-FFF2-40B4-BE49-F238E27FC236}">
                        <a16:creationId xmlns:a16="http://schemas.microsoft.com/office/drawing/2014/main" id="{E326443E-9411-E6AB-9A34-BFEE1FDA9ECA}"/>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6" name="Gerader Verbinder 395">
                    <a:extLst>
                      <a:ext uri="{FF2B5EF4-FFF2-40B4-BE49-F238E27FC236}">
                        <a16:creationId xmlns:a16="http://schemas.microsoft.com/office/drawing/2014/main" id="{F55B7835-6E89-03BB-CBC8-CAC3FDBAFFE4}"/>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7" name="Gerader Verbinder 396">
                    <a:extLst>
                      <a:ext uri="{FF2B5EF4-FFF2-40B4-BE49-F238E27FC236}">
                        <a16:creationId xmlns:a16="http://schemas.microsoft.com/office/drawing/2014/main" id="{91DA84C6-2B9A-DDA6-FF3A-51F2DE7100B5}"/>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8" name="Gerader Verbinder 397">
                    <a:extLst>
                      <a:ext uri="{FF2B5EF4-FFF2-40B4-BE49-F238E27FC236}">
                        <a16:creationId xmlns:a16="http://schemas.microsoft.com/office/drawing/2014/main" id="{CE2E583B-4124-FC77-5088-2175C7B46417}"/>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9" name="Gerader Verbinder 398">
                    <a:extLst>
                      <a:ext uri="{FF2B5EF4-FFF2-40B4-BE49-F238E27FC236}">
                        <a16:creationId xmlns:a16="http://schemas.microsoft.com/office/drawing/2014/main" id="{04CD0795-67DD-286D-5A2C-AAFD57733321}"/>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0" name="Gerader Verbinder 399">
                    <a:extLst>
                      <a:ext uri="{FF2B5EF4-FFF2-40B4-BE49-F238E27FC236}">
                        <a16:creationId xmlns:a16="http://schemas.microsoft.com/office/drawing/2014/main" id="{DAC4BF0D-F5B2-B88A-85F1-D11758A15E2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1" name="Gerader Verbinder 400">
                    <a:extLst>
                      <a:ext uri="{FF2B5EF4-FFF2-40B4-BE49-F238E27FC236}">
                        <a16:creationId xmlns:a16="http://schemas.microsoft.com/office/drawing/2014/main" id="{ADA99067-DAAB-CF55-C1DA-59BCE2F5E204}"/>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2" name="Gerader Verbinder 401">
                    <a:extLst>
                      <a:ext uri="{FF2B5EF4-FFF2-40B4-BE49-F238E27FC236}">
                        <a16:creationId xmlns:a16="http://schemas.microsoft.com/office/drawing/2014/main" id="{A492E8F4-6CD4-727B-6534-4865853FDC21}"/>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93" name="Gerader Verbinder 392">
                  <a:extLst>
                    <a:ext uri="{FF2B5EF4-FFF2-40B4-BE49-F238E27FC236}">
                      <a16:creationId xmlns:a16="http://schemas.microsoft.com/office/drawing/2014/main" id="{9F7F3AFE-1AD9-C97C-5DAB-D8C085DFD4E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5" name="Gruppieren 364">
                <a:extLst>
                  <a:ext uri="{FF2B5EF4-FFF2-40B4-BE49-F238E27FC236}">
                    <a16:creationId xmlns:a16="http://schemas.microsoft.com/office/drawing/2014/main" id="{85AF8926-5D46-9164-4F57-6402A2F98FB4}"/>
                  </a:ext>
                </a:extLst>
              </p:cNvPr>
              <p:cNvGrpSpPr/>
              <p:nvPr/>
            </p:nvGrpSpPr>
            <p:grpSpPr>
              <a:xfrm>
                <a:off x="4790358" y="7003410"/>
                <a:ext cx="511312" cy="421671"/>
                <a:chOff x="1130447" y="6459666"/>
                <a:chExt cx="1524000" cy="421671"/>
              </a:xfrm>
            </p:grpSpPr>
            <p:cxnSp>
              <p:nvCxnSpPr>
                <p:cNvPr id="379" name="Gerader Verbinder 378">
                  <a:extLst>
                    <a:ext uri="{FF2B5EF4-FFF2-40B4-BE49-F238E27FC236}">
                      <a16:creationId xmlns:a16="http://schemas.microsoft.com/office/drawing/2014/main" id="{B5E0B47D-B5FB-2BC2-9897-D6760DD037AA}"/>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380" name="Gruppieren 379">
                  <a:extLst>
                    <a:ext uri="{FF2B5EF4-FFF2-40B4-BE49-F238E27FC236}">
                      <a16:creationId xmlns:a16="http://schemas.microsoft.com/office/drawing/2014/main" id="{E6A48BC3-C4FC-9325-A918-E76B63ABCCBD}"/>
                    </a:ext>
                  </a:extLst>
                </p:cNvPr>
                <p:cNvGrpSpPr/>
                <p:nvPr/>
              </p:nvGrpSpPr>
              <p:grpSpPr>
                <a:xfrm>
                  <a:off x="1282847" y="6533803"/>
                  <a:ext cx="1219200" cy="273398"/>
                  <a:chOff x="1282847" y="6459666"/>
                  <a:chExt cx="1219200" cy="421671"/>
                </a:xfrm>
              </p:grpSpPr>
              <p:cxnSp>
                <p:nvCxnSpPr>
                  <p:cNvPr id="382" name="Gerader Verbinder 381">
                    <a:extLst>
                      <a:ext uri="{FF2B5EF4-FFF2-40B4-BE49-F238E27FC236}">
                        <a16:creationId xmlns:a16="http://schemas.microsoft.com/office/drawing/2014/main" id="{1DA4F5EC-D74B-543B-312A-06A355D8C709}"/>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3" name="Gerader Verbinder 382">
                    <a:extLst>
                      <a:ext uri="{FF2B5EF4-FFF2-40B4-BE49-F238E27FC236}">
                        <a16:creationId xmlns:a16="http://schemas.microsoft.com/office/drawing/2014/main" id="{4E078039-ADD6-668F-66C5-5FC9853B641E}"/>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4" name="Gerader Verbinder 383">
                    <a:extLst>
                      <a:ext uri="{FF2B5EF4-FFF2-40B4-BE49-F238E27FC236}">
                        <a16:creationId xmlns:a16="http://schemas.microsoft.com/office/drawing/2014/main" id="{8EC0F44E-B987-BB28-7CE3-D0B485843DE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5" name="Gerader Verbinder 384">
                    <a:extLst>
                      <a:ext uri="{FF2B5EF4-FFF2-40B4-BE49-F238E27FC236}">
                        <a16:creationId xmlns:a16="http://schemas.microsoft.com/office/drawing/2014/main" id="{35571FB7-C454-C887-1294-7FFCB217818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6" name="Gerader Verbinder 385">
                    <a:extLst>
                      <a:ext uri="{FF2B5EF4-FFF2-40B4-BE49-F238E27FC236}">
                        <a16:creationId xmlns:a16="http://schemas.microsoft.com/office/drawing/2014/main" id="{C3EE5787-C140-EE21-AB85-FFC549EED047}"/>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7" name="Gerader Verbinder 386">
                    <a:extLst>
                      <a:ext uri="{FF2B5EF4-FFF2-40B4-BE49-F238E27FC236}">
                        <a16:creationId xmlns:a16="http://schemas.microsoft.com/office/drawing/2014/main" id="{AAD734A8-309D-9339-FC2D-FFEBF3DADCED}"/>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8" name="Gerader Verbinder 387">
                    <a:extLst>
                      <a:ext uri="{FF2B5EF4-FFF2-40B4-BE49-F238E27FC236}">
                        <a16:creationId xmlns:a16="http://schemas.microsoft.com/office/drawing/2014/main" id="{75BA75C1-798C-597B-CC30-B5EC392A12A6}"/>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9" name="Gerader Verbinder 388">
                    <a:extLst>
                      <a:ext uri="{FF2B5EF4-FFF2-40B4-BE49-F238E27FC236}">
                        <a16:creationId xmlns:a16="http://schemas.microsoft.com/office/drawing/2014/main" id="{6C7B49E5-C2F9-E7A7-D7D8-3E5D34033F4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0" name="Gerader Verbinder 389">
                    <a:extLst>
                      <a:ext uri="{FF2B5EF4-FFF2-40B4-BE49-F238E27FC236}">
                        <a16:creationId xmlns:a16="http://schemas.microsoft.com/office/drawing/2014/main" id="{56D170D4-F103-8A80-CE23-5FAA4ADF2136}"/>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81" name="Gerader Verbinder 380">
                  <a:extLst>
                    <a:ext uri="{FF2B5EF4-FFF2-40B4-BE49-F238E27FC236}">
                      <a16:creationId xmlns:a16="http://schemas.microsoft.com/office/drawing/2014/main" id="{41EF756A-A159-048B-AF83-B716D40CD098}"/>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6" name="Gruppieren 365">
                <a:extLst>
                  <a:ext uri="{FF2B5EF4-FFF2-40B4-BE49-F238E27FC236}">
                    <a16:creationId xmlns:a16="http://schemas.microsoft.com/office/drawing/2014/main" id="{E0D24256-45E2-8CA5-3856-0DCB2F8E22D4}"/>
                  </a:ext>
                </a:extLst>
              </p:cNvPr>
              <p:cNvGrpSpPr/>
              <p:nvPr/>
            </p:nvGrpSpPr>
            <p:grpSpPr>
              <a:xfrm>
                <a:off x="5303702" y="7001172"/>
                <a:ext cx="511312" cy="421671"/>
                <a:chOff x="1130447" y="6459666"/>
                <a:chExt cx="1524000" cy="421671"/>
              </a:xfrm>
            </p:grpSpPr>
            <p:cxnSp>
              <p:nvCxnSpPr>
                <p:cNvPr id="367" name="Gerader Verbinder 366">
                  <a:extLst>
                    <a:ext uri="{FF2B5EF4-FFF2-40B4-BE49-F238E27FC236}">
                      <a16:creationId xmlns:a16="http://schemas.microsoft.com/office/drawing/2014/main" id="{5F2A01B6-1F68-B03B-10BD-70136E2CF8C6}"/>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368" name="Gruppieren 367">
                  <a:extLst>
                    <a:ext uri="{FF2B5EF4-FFF2-40B4-BE49-F238E27FC236}">
                      <a16:creationId xmlns:a16="http://schemas.microsoft.com/office/drawing/2014/main" id="{8C5A5BF8-A05D-F9F7-D337-64A519D8D8DF}"/>
                    </a:ext>
                  </a:extLst>
                </p:cNvPr>
                <p:cNvGrpSpPr/>
                <p:nvPr/>
              </p:nvGrpSpPr>
              <p:grpSpPr>
                <a:xfrm>
                  <a:off x="1282847" y="6533803"/>
                  <a:ext cx="1219200" cy="273398"/>
                  <a:chOff x="1282847" y="6459666"/>
                  <a:chExt cx="1219200" cy="421671"/>
                </a:xfrm>
              </p:grpSpPr>
              <p:cxnSp>
                <p:nvCxnSpPr>
                  <p:cNvPr id="370" name="Gerader Verbinder 369">
                    <a:extLst>
                      <a:ext uri="{FF2B5EF4-FFF2-40B4-BE49-F238E27FC236}">
                        <a16:creationId xmlns:a16="http://schemas.microsoft.com/office/drawing/2014/main" id="{D3FCF088-1D48-4ED7-E6B0-A556E6B4E8F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1" name="Gerader Verbinder 370">
                    <a:extLst>
                      <a:ext uri="{FF2B5EF4-FFF2-40B4-BE49-F238E27FC236}">
                        <a16:creationId xmlns:a16="http://schemas.microsoft.com/office/drawing/2014/main" id="{3290BDB2-2EB4-04F6-50E5-470EF12DBD35}"/>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2" name="Gerader Verbinder 371">
                    <a:extLst>
                      <a:ext uri="{FF2B5EF4-FFF2-40B4-BE49-F238E27FC236}">
                        <a16:creationId xmlns:a16="http://schemas.microsoft.com/office/drawing/2014/main" id="{1DD7C2E9-856E-EC6F-E35F-C6FC8F0D038C}"/>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3" name="Gerader Verbinder 372">
                    <a:extLst>
                      <a:ext uri="{FF2B5EF4-FFF2-40B4-BE49-F238E27FC236}">
                        <a16:creationId xmlns:a16="http://schemas.microsoft.com/office/drawing/2014/main" id="{35E9255E-1BC9-55E5-5462-8F5D0BA4E7A0}"/>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4" name="Gerader Verbinder 373">
                    <a:extLst>
                      <a:ext uri="{FF2B5EF4-FFF2-40B4-BE49-F238E27FC236}">
                        <a16:creationId xmlns:a16="http://schemas.microsoft.com/office/drawing/2014/main" id="{F7DE4471-99A2-0A53-1A69-FD4DE1491453}"/>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5" name="Gerader Verbinder 374">
                    <a:extLst>
                      <a:ext uri="{FF2B5EF4-FFF2-40B4-BE49-F238E27FC236}">
                        <a16:creationId xmlns:a16="http://schemas.microsoft.com/office/drawing/2014/main" id="{3E2DCAD9-DA93-AD6A-75D5-261AF138F3C8}"/>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6" name="Gerader Verbinder 375">
                    <a:extLst>
                      <a:ext uri="{FF2B5EF4-FFF2-40B4-BE49-F238E27FC236}">
                        <a16:creationId xmlns:a16="http://schemas.microsoft.com/office/drawing/2014/main" id="{B6A49730-8B7F-8B68-3B34-0F19612AA85C}"/>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7" name="Gerader Verbinder 376">
                    <a:extLst>
                      <a:ext uri="{FF2B5EF4-FFF2-40B4-BE49-F238E27FC236}">
                        <a16:creationId xmlns:a16="http://schemas.microsoft.com/office/drawing/2014/main" id="{339571B2-6C6E-3BC9-0804-2C5ACF6DBC5A}"/>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8" name="Gerader Verbinder 377">
                    <a:extLst>
                      <a:ext uri="{FF2B5EF4-FFF2-40B4-BE49-F238E27FC236}">
                        <a16:creationId xmlns:a16="http://schemas.microsoft.com/office/drawing/2014/main" id="{CDEC6A16-77C7-87D3-CFC9-A51FC847F3C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69" name="Gerader Verbinder 368">
                  <a:extLst>
                    <a:ext uri="{FF2B5EF4-FFF2-40B4-BE49-F238E27FC236}">
                      <a16:creationId xmlns:a16="http://schemas.microsoft.com/office/drawing/2014/main" id="{C6ACBC2A-2370-DBF6-531C-F4AC3D8B51A3}"/>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45" name="Gruppieren 344">
              <a:extLst>
                <a:ext uri="{FF2B5EF4-FFF2-40B4-BE49-F238E27FC236}">
                  <a16:creationId xmlns:a16="http://schemas.microsoft.com/office/drawing/2014/main" id="{A900CB25-C9C0-C8C5-3672-B3BD88FAC987}"/>
                </a:ext>
              </a:extLst>
            </p:cNvPr>
            <p:cNvGrpSpPr/>
            <p:nvPr/>
          </p:nvGrpSpPr>
          <p:grpSpPr>
            <a:xfrm>
              <a:off x="447192" y="7165989"/>
              <a:ext cx="5536335" cy="274171"/>
              <a:chOff x="456428" y="7175225"/>
              <a:chExt cx="5536335" cy="274171"/>
            </a:xfrm>
          </p:grpSpPr>
          <p:sp>
            <p:nvSpPr>
              <p:cNvPr id="347" name="Textfeld 346">
                <a:extLst>
                  <a:ext uri="{FF2B5EF4-FFF2-40B4-BE49-F238E27FC236}">
                    <a16:creationId xmlns:a16="http://schemas.microsoft.com/office/drawing/2014/main" id="{05A3623A-AC76-EEC3-1431-0971496FAB58}"/>
                  </a:ext>
                </a:extLst>
              </p:cNvPr>
              <p:cNvSpPr txBox="1"/>
              <p:nvPr/>
            </p:nvSpPr>
            <p:spPr>
              <a:xfrm>
                <a:off x="456428" y="7183533"/>
                <a:ext cx="446042" cy="261610"/>
              </a:xfrm>
              <a:prstGeom prst="rect">
                <a:avLst/>
              </a:prstGeom>
              <a:noFill/>
            </p:spPr>
            <p:txBody>
              <a:bodyPr wrap="none" rtlCol="0">
                <a:spAutoFit/>
              </a:bodyPr>
              <a:lstStyle/>
              <a:p>
                <a:pPr algn="ctr"/>
                <a:r>
                  <a:rPr lang="de-DE" sz="1100" dirty="0">
                    <a:latin typeface="ABeeZee" pitchFamily="2" charset="0"/>
                  </a:rPr>
                  <a:t>-60</a:t>
                </a:r>
              </a:p>
            </p:txBody>
          </p:sp>
          <p:sp>
            <p:nvSpPr>
              <p:cNvPr id="348" name="Textfeld 347">
                <a:extLst>
                  <a:ext uri="{FF2B5EF4-FFF2-40B4-BE49-F238E27FC236}">
                    <a16:creationId xmlns:a16="http://schemas.microsoft.com/office/drawing/2014/main" id="{6C6CE376-159D-2407-9ED7-F479AE960C38}"/>
                  </a:ext>
                </a:extLst>
              </p:cNvPr>
              <p:cNvSpPr txBox="1"/>
              <p:nvPr/>
            </p:nvSpPr>
            <p:spPr>
              <a:xfrm>
                <a:off x="1099252"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49" name="Textfeld 348">
                <a:extLst>
                  <a:ext uri="{FF2B5EF4-FFF2-40B4-BE49-F238E27FC236}">
                    <a16:creationId xmlns:a16="http://schemas.microsoft.com/office/drawing/2014/main" id="{9DD7E0D0-013D-1CF7-ECD5-0B48542B0CF5}"/>
                  </a:ext>
                </a:extLst>
              </p:cNvPr>
              <p:cNvSpPr txBox="1"/>
              <p:nvPr/>
            </p:nvSpPr>
            <p:spPr>
              <a:xfrm>
                <a:off x="1612783"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50" name="Textfeld 349">
                <a:extLst>
                  <a:ext uri="{FF2B5EF4-FFF2-40B4-BE49-F238E27FC236}">
                    <a16:creationId xmlns:a16="http://schemas.microsoft.com/office/drawing/2014/main" id="{B913F0C3-5812-1928-9EA7-9BE32A4E1C32}"/>
                  </a:ext>
                </a:extLst>
              </p:cNvPr>
              <p:cNvSpPr txBox="1"/>
              <p:nvPr/>
            </p:nvSpPr>
            <p:spPr>
              <a:xfrm>
                <a:off x="2510559" y="7183533"/>
                <a:ext cx="446042" cy="261610"/>
              </a:xfrm>
              <a:prstGeom prst="rect">
                <a:avLst/>
              </a:prstGeom>
              <a:noFill/>
            </p:spPr>
            <p:txBody>
              <a:bodyPr wrap="none" rtlCol="0">
                <a:spAutoFit/>
              </a:bodyPr>
              <a:lstStyle/>
              <a:p>
                <a:pPr algn="ctr"/>
                <a:r>
                  <a:rPr lang="de-DE" sz="1100" dirty="0">
                    <a:latin typeface="ABeeZee" pitchFamily="2" charset="0"/>
                  </a:rPr>
                  <a:t>-20</a:t>
                </a:r>
              </a:p>
            </p:txBody>
          </p:sp>
          <p:sp>
            <p:nvSpPr>
              <p:cNvPr id="351" name="Textfeld 350">
                <a:extLst>
                  <a:ext uri="{FF2B5EF4-FFF2-40B4-BE49-F238E27FC236}">
                    <a16:creationId xmlns:a16="http://schemas.microsoft.com/office/drawing/2014/main" id="{E5C392E4-B751-DCAF-8788-218A4E4E9F92}"/>
                  </a:ext>
                </a:extLst>
              </p:cNvPr>
              <p:cNvSpPr txBox="1"/>
              <p:nvPr/>
            </p:nvSpPr>
            <p:spPr>
              <a:xfrm>
                <a:off x="3153377"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52" name="Textfeld 351">
                <a:extLst>
                  <a:ext uri="{FF2B5EF4-FFF2-40B4-BE49-F238E27FC236}">
                    <a16:creationId xmlns:a16="http://schemas.microsoft.com/office/drawing/2014/main" id="{4BBA0B96-4AF0-EA86-7EF7-E92168890D9D}"/>
                  </a:ext>
                </a:extLst>
              </p:cNvPr>
              <p:cNvSpPr txBox="1"/>
              <p:nvPr/>
            </p:nvSpPr>
            <p:spPr>
              <a:xfrm>
                <a:off x="3666909"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53" name="Textfeld 352">
                <a:extLst>
                  <a:ext uri="{FF2B5EF4-FFF2-40B4-BE49-F238E27FC236}">
                    <a16:creationId xmlns:a16="http://schemas.microsoft.com/office/drawing/2014/main" id="{572807F6-AA02-F9E8-1D60-E8F34A5230F7}"/>
                  </a:ext>
                </a:extLst>
              </p:cNvPr>
              <p:cNvSpPr txBox="1"/>
              <p:nvPr/>
            </p:nvSpPr>
            <p:spPr>
              <a:xfrm>
                <a:off x="4180442"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54" name="Textfeld 353">
                <a:extLst>
                  <a:ext uri="{FF2B5EF4-FFF2-40B4-BE49-F238E27FC236}">
                    <a16:creationId xmlns:a16="http://schemas.microsoft.com/office/drawing/2014/main" id="{8D73D685-DF86-AA07-3F6B-FA5E69F411AE}"/>
                  </a:ext>
                </a:extLst>
              </p:cNvPr>
              <p:cNvSpPr txBox="1"/>
              <p:nvPr/>
            </p:nvSpPr>
            <p:spPr>
              <a:xfrm>
                <a:off x="4607790" y="7183533"/>
                <a:ext cx="359827" cy="261610"/>
              </a:xfrm>
              <a:prstGeom prst="rect">
                <a:avLst/>
              </a:prstGeom>
              <a:noFill/>
            </p:spPr>
            <p:txBody>
              <a:bodyPr wrap="none" rtlCol="0">
                <a:spAutoFit/>
              </a:bodyPr>
              <a:lstStyle/>
              <a:p>
                <a:pPr algn="ctr"/>
                <a:r>
                  <a:rPr lang="de-DE" sz="1100" dirty="0">
                    <a:latin typeface="ABeeZee" pitchFamily="2" charset="0"/>
                  </a:rPr>
                  <a:t>20</a:t>
                </a:r>
              </a:p>
            </p:txBody>
          </p:sp>
          <p:sp>
            <p:nvSpPr>
              <p:cNvPr id="355" name="Textfeld 354">
                <a:extLst>
                  <a:ext uri="{FF2B5EF4-FFF2-40B4-BE49-F238E27FC236}">
                    <a16:creationId xmlns:a16="http://schemas.microsoft.com/office/drawing/2014/main" id="{C5BDB822-DCB5-2810-D112-1195A27AA140}"/>
                  </a:ext>
                </a:extLst>
              </p:cNvPr>
              <p:cNvSpPr txBox="1"/>
              <p:nvPr/>
            </p:nvSpPr>
            <p:spPr>
              <a:xfrm>
                <a:off x="5207506"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56" name="Textfeld 355">
                <a:extLst>
                  <a:ext uri="{FF2B5EF4-FFF2-40B4-BE49-F238E27FC236}">
                    <a16:creationId xmlns:a16="http://schemas.microsoft.com/office/drawing/2014/main" id="{3040B6BF-EB24-0DAB-139F-1CA7D604C258}"/>
                  </a:ext>
                </a:extLst>
              </p:cNvPr>
              <p:cNvSpPr txBox="1"/>
              <p:nvPr/>
            </p:nvSpPr>
            <p:spPr>
              <a:xfrm>
                <a:off x="5721037"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487" name="Textfeld 486">
                <a:extLst>
                  <a:ext uri="{FF2B5EF4-FFF2-40B4-BE49-F238E27FC236}">
                    <a16:creationId xmlns:a16="http://schemas.microsoft.com/office/drawing/2014/main" id="{C89235E9-9E2C-10E7-D785-5E41FDB2E49F}"/>
                  </a:ext>
                </a:extLst>
              </p:cNvPr>
              <p:cNvSpPr txBox="1"/>
              <p:nvPr/>
            </p:nvSpPr>
            <p:spPr>
              <a:xfrm>
                <a:off x="1477618" y="7179142"/>
                <a:ext cx="446042" cy="261610"/>
              </a:xfrm>
              <a:prstGeom prst="rect">
                <a:avLst/>
              </a:prstGeom>
              <a:noFill/>
            </p:spPr>
            <p:txBody>
              <a:bodyPr wrap="none" rtlCol="0">
                <a:spAutoFit/>
              </a:bodyPr>
              <a:lstStyle/>
              <a:p>
                <a:pPr algn="ctr"/>
                <a:r>
                  <a:rPr lang="de-DE" sz="1100" dirty="0">
                    <a:latin typeface="ABeeZee" pitchFamily="2" charset="0"/>
                  </a:rPr>
                  <a:t>-40</a:t>
                </a:r>
              </a:p>
            </p:txBody>
          </p:sp>
          <p:sp>
            <p:nvSpPr>
              <p:cNvPr id="488" name="Textfeld 487">
                <a:extLst>
                  <a:ext uri="{FF2B5EF4-FFF2-40B4-BE49-F238E27FC236}">
                    <a16:creationId xmlns:a16="http://schemas.microsoft.com/office/drawing/2014/main" id="{C9050828-BD0F-41DC-446A-E529314B6B4E}"/>
                  </a:ext>
                </a:extLst>
              </p:cNvPr>
              <p:cNvSpPr txBox="1"/>
              <p:nvPr/>
            </p:nvSpPr>
            <p:spPr>
              <a:xfrm>
                <a:off x="3642105" y="7187786"/>
                <a:ext cx="273612" cy="261610"/>
              </a:xfrm>
              <a:prstGeom prst="rect">
                <a:avLst/>
              </a:prstGeom>
              <a:noFill/>
            </p:spPr>
            <p:txBody>
              <a:bodyPr wrap="none" rtlCol="0">
                <a:spAutoFit/>
              </a:bodyPr>
              <a:lstStyle/>
              <a:p>
                <a:pPr algn="ctr"/>
                <a:r>
                  <a:rPr lang="de-DE" sz="1100" dirty="0">
                    <a:latin typeface="ABeeZee" pitchFamily="2" charset="0"/>
                  </a:rPr>
                  <a:t>0</a:t>
                </a:r>
              </a:p>
            </p:txBody>
          </p:sp>
          <p:sp>
            <p:nvSpPr>
              <p:cNvPr id="489" name="Textfeld 488">
                <a:extLst>
                  <a:ext uri="{FF2B5EF4-FFF2-40B4-BE49-F238E27FC236}">
                    <a16:creationId xmlns:a16="http://schemas.microsoft.com/office/drawing/2014/main" id="{85B2DFCA-4439-DB00-1A6C-76181824E777}"/>
                  </a:ext>
                </a:extLst>
              </p:cNvPr>
              <p:cNvSpPr txBox="1"/>
              <p:nvPr/>
            </p:nvSpPr>
            <p:spPr>
              <a:xfrm>
                <a:off x="5632936" y="7175225"/>
                <a:ext cx="359827" cy="261610"/>
              </a:xfrm>
              <a:prstGeom prst="rect">
                <a:avLst/>
              </a:prstGeom>
              <a:noFill/>
            </p:spPr>
            <p:txBody>
              <a:bodyPr wrap="none" rtlCol="0">
                <a:spAutoFit/>
              </a:bodyPr>
              <a:lstStyle/>
              <a:p>
                <a:pPr algn="ctr"/>
                <a:r>
                  <a:rPr lang="de-DE" sz="1100" dirty="0">
                    <a:latin typeface="ABeeZee" pitchFamily="2" charset="0"/>
                  </a:rPr>
                  <a:t>40</a:t>
                </a:r>
              </a:p>
            </p:txBody>
          </p:sp>
        </p:grpSp>
        <p:cxnSp>
          <p:nvCxnSpPr>
            <p:cNvPr id="346" name="Gerade Verbindung mit Pfeil 345">
              <a:extLst>
                <a:ext uri="{FF2B5EF4-FFF2-40B4-BE49-F238E27FC236}">
                  <a16:creationId xmlns:a16="http://schemas.microsoft.com/office/drawing/2014/main" id="{17692FEC-D56D-9630-9E6E-4E0BC1FDB869}"/>
                </a:ext>
              </a:extLst>
            </p:cNvPr>
            <p:cNvCxnSpPr/>
            <p:nvPr/>
          </p:nvCxnSpPr>
          <p:spPr>
            <a:xfrm>
              <a:off x="472174" y="7083706"/>
              <a:ext cx="55739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17500" y="9341442"/>
            <a:ext cx="5754664" cy="364289"/>
          </a:xfrm>
          <a:custGeom>
            <a:avLst/>
            <a:gdLst>
              <a:gd name="csX0" fmla="*/ 0 w 5754664"/>
              <a:gd name="csY0" fmla="*/ 0 h 364289"/>
              <a:gd name="csX1" fmla="*/ 581860 w 5754664"/>
              <a:gd name="csY1" fmla="*/ 0 h 364289"/>
              <a:gd name="csX2" fmla="*/ 1221268 w 5754664"/>
              <a:gd name="csY2" fmla="*/ 0 h 364289"/>
              <a:gd name="csX3" fmla="*/ 1918221 w 5754664"/>
              <a:gd name="csY3" fmla="*/ 0 h 364289"/>
              <a:gd name="csX4" fmla="*/ 2442535 w 5754664"/>
              <a:gd name="csY4" fmla="*/ 0 h 364289"/>
              <a:gd name="csX5" fmla="*/ 3197036 w 5754664"/>
              <a:gd name="csY5" fmla="*/ 0 h 364289"/>
              <a:gd name="csX6" fmla="*/ 3893989 w 5754664"/>
              <a:gd name="csY6" fmla="*/ 0 h 364289"/>
              <a:gd name="csX7" fmla="*/ 4590943 w 5754664"/>
              <a:gd name="csY7" fmla="*/ 0 h 364289"/>
              <a:gd name="csX8" fmla="*/ 5115257 w 5754664"/>
              <a:gd name="csY8" fmla="*/ 0 h 364289"/>
              <a:gd name="csX9" fmla="*/ 5754664 w 5754664"/>
              <a:gd name="csY9" fmla="*/ 0 h 364289"/>
              <a:gd name="csX10" fmla="*/ 5754664 w 5754664"/>
              <a:gd name="csY10" fmla="*/ 364289 h 364289"/>
              <a:gd name="csX11" fmla="*/ 5172804 w 5754664"/>
              <a:gd name="csY11" fmla="*/ 364289 h 364289"/>
              <a:gd name="csX12" fmla="*/ 4533396 w 5754664"/>
              <a:gd name="csY12" fmla="*/ 364289 h 364289"/>
              <a:gd name="csX13" fmla="*/ 4009083 w 5754664"/>
              <a:gd name="csY13" fmla="*/ 364289 h 364289"/>
              <a:gd name="csX14" fmla="*/ 3312129 w 5754664"/>
              <a:gd name="csY14" fmla="*/ 364289 h 364289"/>
              <a:gd name="csX15" fmla="*/ 2557628 w 5754664"/>
              <a:gd name="csY15" fmla="*/ 364289 h 364289"/>
              <a:gd name="csX16" fmla="*/ 1860675 w 5754664"/>
              <a:gd name="csY16" fmla="*/ 364289 h 364289"/>
              <a:gd name="csX17" fmla="*/ 1221268 w 5754664"/>
              <a:gd name="csY17" fmla="*/ 364289 h 364289"/>
              <a:gd name="csX18" fmla="*/ 581860 w 5754664"/>
              <a:gd name="csY18" fmla="*/ 364289 h 364289"/>
              <a:gd name="csX19" fmla="*/ 0 w 5754664"/>
              <a:gd name="csY19" fmla="*/ 364289 h 364289"/>
              <a:gd name="csX20" fmla="*/ 0 w 5754664"/>
              <a:gd name="csY20" fmla="*/ 0 h 364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54664" h="364289" fill="none" extrusionOk="0">
                <a:moveTo>
                  <a:pt x="0" y="0"/>
                </a:moveTo>
                <a:cubicBezTo>
                  <a:pt x="130607" y="-4311"/>
                  <a:pt x="394525" y="16199"/>
                  <a:pt x="581860" y="0"/>
                </a:cubicBezTo>
                <a:cubicBezTo>
                  <a:pt x="769195" y="-16199"/>
                  <a:pt x="1020760" y="-24257"/>
                  <a:pt x="1221268" y="0"/>
                </a:cubicBezTo>
                <a:cubicBezTo>
                  <a:pt x="1421776" y="24257"/>
                  <a:pt x="1775450" y="-5354"/>
                  <a:pt x="1918221" y="0"/>
                </a:cubicBezTo>
                <a:cubicBezTo>
                  <a:pt x="2060992" y="5354"/>
                  <a:pt x="2315194" y="-17101"/>
                  <a:pt x="2442535" y="0"/>
                </a:cubicBezTo>
                <a:cubicBezTo>
                  <a:pt x="2569876" y="17101"/>
                  <a:pt x="2907758" y="20533"/>
                  <a:pt x="3197036" y="0"/>
                </a:cubicBezTo>
                <a:cubicBezTo>
                  <a:pt x="3486314" y="-20533"/>
                  <a:pt x="3595971" y="11993"/>
                  <a:pt x="3893989" y="0"/>
                </a:cubicBezTo>
                <a:cubicBezTo>
                  <a:pt x="4192007" y="-11993"/>
                  <a:pt x="4381320" y="-26605"/>
                  <a:pt x="4590943" y="0"/>
                </a:cubicBezTo>
                <a:cubicBezTo>
                  <a:pt x="4800566" y="26605"/>
                  <a:pt x="4913831" y="15424"/>
                  <a:pt x="5115257" y="0"/>
                </a:cubicBezTo>
                <a:cubicBezTo>
                  <a:pt x="5316683" y="-15424"/>
                  <a:pt x="5478844" y="-25582"/>
                  <a:pt x="5754664" y="0"/>
                </a:cubicBezTo>
                <a:cubicBezTo>
                  <a:pt x="5740781" y="132774"/>
                  <a:pt x="5766880" y="267900"/>
                  <a:pt x="5754664" y="364289"/>
                </a:cubicBezTo>
                <a:cubicBezTo>
                  <a:pt x="5543910" y="367798"/>
                  <a:pt x="5307663" y="388210"/>
                  <a:pt x="5172804" y="364289"/>
                </a:cubicBezTo>
                <a:cubicBezTo>
                  <a:pt x="5037945" y="340368"/>
                  <a:pt x="4761052" y="361542"/>
                  <a:pt x="4533396" y="364289"/>
                </a:cubicBezTo>
                <a:cubicBezTo>
                  <a:pt x="4305740" y="367036"/>
                  <a:pt x="4128307" y="355380"/>
                  <a:pt x="4009083" y="364289"/>
                </a:cubicBezTo>
                <a:cubicBezTo>
                  <a:pt x="3889859" y="373198"/>
                  <a:pt x="3614123" y="389570"/>
                  <a:pt x="3312129" y="364289"/>
                </a:cubicBezTo>
                <a:cubicBezTo>
                  <a:pt x="3010135" y="339008"/>
                  <a:pt x="2770405" y="338732"/>
                  <a:pt x="2557628" y="364289"/>
                </a:cubicBezTo>
                <a:cubicBezTo>
                  <a:pt x="2344851" y="389846"/>
                  <a:pt x="2169102" y="368629"/>
                  <a:pt x="1860675" y="364289"/>
                </a:cubicBezTo>
                <a:cubicBezTo>
                  <a:pt x="1552248" y="359949"/>
                  <a:pt x="1360527" y="395017"/>
                  <a:pt x="1221268" y="364289"/>
                </a:cubicBezTo>
                <a:cubicBezTo>
                  <a:pt x="1082009" y="333561"/>
                  <a:pt x="824973" y="356962"/>
                  <a:pt x="581860" y="364289"/>
                </a:cubicBezTo>
                <a:cubicBezTo>
                  <a:pt x="338747" y="371616"/>
                  <a:pt x="276300" y="379500"/>
                  <a:pt x="0" y="364289"/>
                </a:cubicBezTo>
                <a:cubicBezTo>
                  <a:pt x="-6020" y="284094"/>
                  <a:pt x="-7071" y="92353"/>
                  <a:pt x="0" y="0"/>
                </a:cubicBezTo>
                <a:close/>
              </a:path>
              <a:path w="5754664" h="364289"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2557" y="75041"/>
                  <a:pt x="5757542" y="208278"/>
                  <a:pt x="5754664" y="364289"/>
                </a:cubicBezTo>
                <a:cubicBezTo>
                  <a:pt x="5527234" y="379109"/>
                  <a:pt x="5331210" y="357007"/>
                  <a:pt x="5057710" y="364289"/>
                </a:cubicBezTo>
                <a:cubicBezTo>
                  <a:pt x="4784210" y="371571"/>
                  <a:pt x="4604339" y="372569"/>
                  <a:pt x="4360756" y="364289"/>
                </a:cubicBezTo>
                <a:cubicBezTo>
                  <a:pt x="4117173" y="356009"/>
                  <a:pt x="4095923" y="352322"/>
                  <a:pt x="3836443" y="364289"/>
                </a:cubicBezTo>
                <a:cubicBezTo>
                  <a:pt x="3576963" y="376256"/>
                  <a:pt x="3370920" y="356534"/>
                  <a:pt x="3139489" y="364289"/>
                </a:cubicBezTo>
                <a:cubicBezTo>
                  <a:pt x="2908058" y="372044"/>
                  <a:pt x="2664954" y="383299"/>
                  <a:pt x="2442535" y="364289"/>
                </a:cubicBezTo>
                <a:cubicBezTo>
                  <a:pt x="2220116" y="345279"/>
                  <a:pt x="1975533" y="348956"/>
                  <a:pt x="1745581" y="364289"/>
                </a:cubicBezTo>
                <a:cubicBezTo>
                  <a:pt x="1515629" y="379622"/>
                  <a:pt x="1246208" y="365928"/>
                  <a:pt x="991081" y="364289"/>
                </a:cubicBezTo>
                <a:cubicBezTo>
                  <a:pt x="735954" y="362650"/>
                  <a:pt x="484370" y="356455"/>
                  <a:pt x="0" y="364289"/>
                </a:cubicBezTo>
                <a:cubicBezTo>
                  <a:pt x="-12941" y="249060"/>
                  <a:pt x="-5467" y="15859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zum Durchstreichen: </a:t>
            </a:r>
            <a:r>
              <a:rPr lang="de-DE" sz="1100" dirty="0"/>
              <a:t>-50; -30; -24; -6; -3; 2; 1; 1; 10; 23.</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-3600</a:t>
            </a:r>
            <a:endParaRPr lang="de-DE" sz="1100" dirty="0">
              <a:solidFill>
                <a:srgbClr val="C00000"/>
              </a:solidFill>
              <a:latin typeface="ABeeZee" pitchFamily="2" charset="0"/>
            </a:endParaRPr>
          </a:p>
        </p:txBody>
      </p:sp>
      <p:sp>
        <p:nvSpPr>
          <p:cNvPr id="3" name="Sprechblase: rechteckig 2">
            <a:extLst>
              <a:ext uri="{FF2B5EF4-FFF2-40B4-BE49-F238E27FC236}">
                <a16:creationId xmlns:a16="http://schemas.microsoft.com/office/drawing/2014/main" id="{7AD26773-AEE9-0098-E22E-0CE5BE25A689}"/>
              </a:ext>
            </a:extLst>
          </p:cNvPr>
          <p:cNvSpPr/>
          <p:nvPr/>
        </p:nvSpPr>
        <p:spPr>
          <a:xfrm>
            <a:off x="1190209" y="2409283"/>
            <a:ext cx="723638" cy="360000"/>
          </a:xfrm>
          <a:prstGeom prst="wedgeRectCallout">
            <a:avLst>
              <a:gd name="adj1" fmla="val 29257"/>
              <a:gd name="adj2" fmla="val 8741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4" name="Sprechblase: rechteckig 3">
            <a:extLst>
              <a:ext uri="{FF2B5EF4-FFF2-40B4-BE49-F238E27FC236}">
                <a16:creationId xmlns:a16="http://schemas.microsoft.com/office/drawing/2014/main" id="{B02B33A8-1711-1380-D106-19D7059C3CFD}"/>
              </a:ext>
            </a:extLst>
          </p:cNvPr>
          <p:cNvSpPr/>
          <p:nvPr/>
        </p:nvSpPr>
        <p:spPr>
          <a:xfrm>
            <a:off x="2042222" y="2414412"/>
            <a:ext cx="723638" cy="360000"/>
          </a:xfrm>
          <a:prstGeom prst="wedgeRectCallout">
            <a:avLst>
              <a:gd name="adj1" fmla="val 52854"/>
              <a:gd name="adj2" fmla="val 872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6" name="Sprechblase: rechteckig 5">
            <a:extLst>
              <a:ext uri="{FF2B5EF4-FFF2-40B4-BE49-F238E27FC236}">
                <a16:creationId xmlns:a16="http://schemas.microsoft.com/office/drawing/2014/main" id="{4B847E81-B2C6-61FD-AC23-A05B8F86A9C5}"/>
              </a:ext>
            </a:extLst>
          </p:cNvPr>
          <p:cNvSpPr/>
          <p:nvPr/>
        </p:nvSpPr>
        <p:spPr>
          <a:xfrm>
            <a:off x="2894236" y="2419541"/>
            <a:ext cx="723638" cy="360000"/>
          </a:xfrm>
          <a:prstGeom prst="wedgeRectCallout">
            <a:avLst>
              <a:gd name="adj1" fmla="val -23438"/>
              <a:gd name="adj2" fmla="val 9555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0" name="Sprechblase: rechteckig 9">
            <a:extLst>
              <a:ext uri="{FF2B5EF4-FFF2-40B4-BE49-F238E27FC236}">
                <a16:creationId xmlns:a16="http://schemas.microsoft.com/office/drawing/2014/main" id="{944DA90C-0EDE-937B-213E-30778EEA4B70}"/>
              </a:ext>
            </a:extLst>
          </p:cNvPr>
          <p:cNvSpPr/>
          <p:nvPr/>
        </p:nvSpPr>
        <p:spPr>
          <a:xfrm>
            <a:off x="3746250" y="2424670"/>
            <a:ext cx="723638" cy="360000"/>
          </a:xfrm>
          <a:prstGeom prst="wedgeRectCallout">
            <a:avLst>
              <a:gd name="adj1" fmla="val 2740"/>
              <a:gd name="adj2" fmla="val 9387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1" name="Sprechblase: rechteckig 10">
            <a:extLst>
              <a:ext uri="{FF2B5EF4-FFF2-40B4-BE49-F238E27FC236}">
                <a16:creationId xmlns:a16="http://schemas.microsoft.com/office/drawing/2014/main" id="{3C25ADE2-8C50-83B7-DE8D-43DA01D34AD6}"/>
              </a:ext>
            </a:extLst>
          </p:cNvPr>
          <p:cNvSpPr/>
          <p:nvPr/>
        </p:nvSpPr>
        <p:spPr>
          <a:xfrm>
            <a:off x="4598263" y="2429799"/>
            <a:ext cx="723638" cy="360000"/>
          </a:xfrm>
          <a:prstGeom prst="wedgeRectCallout">
            <a:avLst>
              <a:gd name="adj1" fmla="val -23484"/>
              <a:gd name="adj2" fmla="val 88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2" name="Sprechblase: rechteckig 11">
            <a:extLst>
              <a:ext uri="{FF2B5EF4-FFF2-40B4-BE49-F238E27FC236}">
                <a16:creationId xmlns:a16="http://schemas.microsoft.com/office/drawing/2014/main" id="{7C8AE87A-DAB8-72A4-B77C-905B8E29D68E}"/>
              </a:ext>
            </a:extLst>
          </p:cNvPr>
          <p:cNvSpPr/>
          <p:nvPr/>
        </p:nvSpPr>
        <p:spPr>
          <a:xfrm>
            <a:off x="5450277" y="2434928"/>
            <a:ext cx="723638" cy="360000"/>
          </a:xfrm>
          <a:prstGeom prst="wedgeRectCallout">
            <a:avLst>
              <a:gd name="adj1" fmla="val 21263"/>
              <a:gd name="adj2" fmla="val 8883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grpSp>
        <p:nvGrpSpPr>
          <p:cNvPr id="13" name="Gruppieren 12">
            <a:extLst>
              <a:ext uri="{FF2B5EF4-FFF2-40B4-BE49-F238E27FC236}">
                <a16:creationId xmlns:a16="http://schemas.microsoft.com/office/drawing/2014/main" id="{3FB0E09F-B70F-4224-9ED5-950C4E43D771}"/>
              </a:ext>
            </a:extLst>
          </p:cNvPr>
          <p:cNvGrpSpPr/>
          <p:nvPr/>
        </p:nvGrpSpPr>
        <p:grpSpPr>
          <a:xfrm>
            <a:off x="981372" y="2888498"/>
            <a:ext cx="5559823" cy="450123"/>
            <a:chOff x="404084" y="7001173"/>
            <a:chExt cx="5642016" cy="450123"/>
          </a:xfrm>
        </p:grpSpPr>
        <p:grpSp>
          <p:nvGrpSpPr>
            <p:cNvPr id="20" name="Gruppieren 19">
              <a:extLst>
                <a:ext uri="{FF2B5EF4-FFF2-40B4-BE49-F238E27FC236}">
                  <a16:creationId xmlns:a16="http://schemas.microsoft.com/office/drawing/2014/main" id="{92FF4668-1861-6E77-11D0-AE4A9EB4D0BB}"/>
                </a:ext>
              </a:extLst>
            </p:cNvPr>
            <p:cNvGrpSpPr/>
            <p:nvPr/>
          </p:nvGrpSpPr>
          <p:grpSpPr>
            <a:xfrm>
              <a:off x="683606" y="7001173"/>
              <a:ext cx="5131408" cy="161640"/>
              <a:chOff x="683606" y="7001172"/>
              <a:chExt cx="5131408" cy="441813"/>
            </a:xfrm>
          </p:grpSpPr>
          <p:grpSp>
            <p:nvGrpSpPr>
              <p:cNvPr id="505" name="Gruppieren 504">
                <a:extLst>
                  <a:ext uri="{FF2B5EF4-FFF2-40B4-BE49-F238E27FC236}">
                    <a16:creationId xmlns:a16="http://schemas.microsoft.com/office/drawing/2014/main" id="{791E6CF2-FCBA-062C-3924-444B3D6A5864}"/>
                  </a:ext>
                </a:extLst>
              </p:cNvPr>
              <p:cNvGrpSpPr/>
              <p:nvPr/>
            </p:nvGrpSpPr>
            <p:grpSpPr>
              <a:xfrm>
                <a:off x="683606" y="7021314"/>
                <a:ext cx="511312" cy="421671"/>
                <a:chOff x="1130447" y="6459666"/>
                <a:chExt cx="1524000" cy="421671"/>
              </a:xfrm>
            </p:grpSpPr>
            <p:cxnSp>
              <p:nvCxnSpPr>
                <p:cNvPr id="623" name="Gerader Verbinder 622">
                  <a:extLst>
                    <a:ext uri="{FF2B5EF4-FFF2-40B4-BE49-F238E27FC236}">
                      <a16:creationId xmlns:a16="http://schemas.microsoft.com/office/drawing/2014/main" id="{A31BD8D3-BAA8-255D-967B-6AEE6B6A56FA}"/>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624" name="Gruppieren 623">
                  <a:extLst>
                    <a:ext uri="{FF2B5EF4-FFF2-40B4-BE49-F238E27FC236}">
                      <a16:creationId xmlns:a16="http://schemas.microsoft.com/office/drawing/2014/main" id="{7BDAF00B-CD71-0D2C-68E2-0951347F6028}"/>
                    </a:ext>
                  </a:extLst>
                </p:cNvPr>
                <p:cNvGrpSpPr/>
                <p:nvPr/>
              </p:nvGrpSpPr>
              <p:grpSpPr>
                <a:xfrm>
                  <a:off x="1282847" y="6533803"/>
                  <a:ext cx="1219200" cy="273398"/>
                  <a:chOff x="1282847" y="6459666"/>
                  <a:chExt cx="1219200" cy="421671"/>
                </a:xfrm>
              </p:grpSpPr>
              <p:cxnSp>
                <p:nvCxnSpPr>
                  <p:cNvPr id="626" name="Gerader Verbinder 625">
                    <a:extLst>
                      <a:ext uri="{FF2B5EF4-FFF2-40B4-BE49-F238E27FC236}">
                        <a16:creationId xmlns:a16="http://schemas.microsoft.com/office/drawing/2014/main" id="{413CA9D0-3A07-74B1-5469-BEAA0F05842A}"/>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7" name="Gerader Verbinder 626">
                    <a:extLst>
                      <a:ext uri="{FF2B5EF4-FFF2-40B4-BE49-F238E27FC236}">
                        <a16:creationId xmlns:a16="http://schemas.microsoft.com/office/drawing/2014/main" id="{B8434515-6B0E-DC13-B3C9-DFFF08D4D1E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8" name="Gerader Verbinder 627">
                    <a:extLst>
                      <a:ext uri="{FF2B5EF4-FFF2-40B4-BE49-F238E27FC236}">
                        <a16:creationId xmlns:a16="http://schemas.microsoft.com/office/drawing/2014/main" id="{2459A578-7CB3-3A17-7AEC-0032733D3055}"/>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9" name="Gerader Verbinder 628">
                    <a:extLst>
                      <a:ext uri="{FF2B5EF4-FFF2-40B4-BE49-F238E27FC236}">
                        <a16:creationId xmlns:a16="http://schemas.microsoft.com/office/drawing/2014/main" id="{BCD6D5BB-A388-C1CB-0031-5C7AF1103B67}"/>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30" name="Gerader Verbinder 629">
                    <a:extLst>
                      <a:ext uri="{FF2B5EF4-FFF2-40B4-BE49-F238E27FC236}">
                        <a16:creationId xmlns:a16="http://schemas.microsoft.com/office/drawing/2014/main" id="{A76FE3FB-8CD9-3BEC-C2A0-13A0EF72B2A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31" name="Gerader Verbinder 630">
                    <a:extLst>
                      <a:ext uri="{FF2B5EF4-FFF2-40B4-BE49-F238E27FC236}">
                        <a16:creationId xmlns:a16="http://schemas.microsoft.com/office/drawing/2014/main" id="{CDF39897-D848-2574-816D-26B13EC7399E}"/>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32" name="Gerader Verbinder 631">
                    <a:extLst>
                      <a:ext uri="{FF2B5EF4-FFF2-40B4-BE49-F238E27FC236}">
                        <a16:creationId xmlns:a16="http://schemas.microsoft.com/office/drawing/2014/main" id="{466D7682-F5E6-BDBD-EF60-5FFA0C36EB2C}"/>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33" name="Gerader Verbinder 632">
                    <a:extLst>
                      <a:ext uri="{FF2B5EF4-FFF2-40B4-BE49-F238E27FC236}">
                        <a16:creationId xmlns:a16="http://schemas.microsoft.com/office/drawing/2014/main" id="{03AB12AB-1014-8D80-7DD9-903DDAD80097}"/>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34" name="Gerader Verbinder 633">
                    <a:extLst>
                      <a:ext uri="{FF2B5EF4-FFF2-40B4-BE49-F238E27FC236}">
                        <a16:creationId xmlns:a16="http://schemas.microsoft.com/office/drawing/2014/main" id="{23C5414B-C575-F632-C095-45315748283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625" name="Gerader Verbinder 624">
                  <a:extLst>
                    <a:ext uri="{FF2B5EF4-FFF2-40B4-BE49-F238E27FC236}">
                      <a16:creationId xmlns:a16="http://schemas.microsoft.com/office/drawing/2014/main" id="{C0928F4F-82A0-039B-671B-4CA8AAE9B8E8}"/>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6" name="Gruppieren 505">
                <a:extLst>
                  <a:ext uri="{FF2B5EF4-FFF2-40B4-BE49-F238E27FC236}">
                    <a16:creationId xmlns:a16="http://schemas.microsoft.com/office/drawing/2014/main" id="{EF5F99DD-B76A-5557-F842-8D962539F70C}"/>
                  </a:ext>
                </a:extLst>
              </p:cNvPr>
              <p:cNvGrpSpPr/>
              <p:nvPr/>
            </p:nvGrpSpPr>
            <p:grpSpPr>
              <a:xfrm>
                <a:off x="1196950" y="7019076"/>
                <a:ext cx="511312" cy="421671"/>
                <a:chOff x="1130447" y="6459666"/>
                <a:chExt cx="1524000" cy="421671"/>
              </a:xfrm>
            </p:grpSpPr>
            <p:cxnSp>
              <p:nvCxnSpPr>
                <p:cNvPr id="611" name="Gerader Verbinder 610">
                  <a:extLst>
                    <a:ext uri="{FF2B5EF4-FFF2-40B4-BE49-F238E27FC236}">
                      <a16:creationId xmlns:a16="http://schemas.microsoft.com/office/drawing/2014/main" id="{4982FE77-8392-2E3E-63CB-5CD276EF9851}"/>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612" name="Gruppieren 611">
                  <a:extLst>
                    <a:ext uri="{FF2B5EF4-FFF2-40B4-BE49-F238E27FC236}">
                      <a16:creationId xmlns:a16="http://schemas.microsoft.com/office/drawing/2014/main" id="{094D2409-2DAD-A25F-CD6E-82C431A7A0E7}"/>
                    </a:ext>
                  </a:extLst>
                </p:cNvPr>
                <p:cNvGrpSpPr/>
                <p:nvPr/>
              </p:nvGrpSpPr>
              <p:grpSpPr>
                <a:xfrm>
                  <a:off x="1282847" y="6533803"/>
                  <a:ext cx="1219200" cy="273398"/>
                  <a:chOff x="1282847" y="6459666"/>
                  <a:chExt cx="1219200" cy="421671"/>
                </a:xfrm>
              </p:grpSpPr>
              <p:cxnSp>
                <p:nvCxnSpPr>
                  <p:cNvPr id="614" name="Gerader Verbinder 613">
                    <a:extLst>
                      <a:ext uri="{FF2B5EF4-FFF2-40B4-BE49-F238E27FC236}">
                        <a16:creationId xmlns:a16="http://schemas.microsoft.com/office/drawing/2014/main" id="{5D242C1D-5CC0-6E2D-374B-1D659C23541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5" name="Gerader Verbinder 614">
                    <a:extLst>
                      <a:ext uri="{FF2B5EF4-FFF2-40B4-BE49-F238E27FC236}">
                        <a16:creationId xmlns:a16="http://schemas.microsoft.com/office/drawing/2014/main" id="{B5BA59A2-25CE-139E-800E-A6D7136F32E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6" name="Gerader Verbinder 615">
                    <a:extLst>
                      <a:ext uri="{FF2B5EF4-FFF2-40B4-BE49-F238E27FC236}">
                        <a16:creationId xmlns:a16="http://schemas.microsoft.com/office/drawing/2014/main" id="{85FC26E1-CF43-05FE-CEBF-D1B5DCF6AC13}"/>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7" name="Gerader Verbinder 616">
                    <a:extLst>
                      <a:ext uri="{FF2B5EF4-FFF2-40B4-BE49-F238E27FC236}">
                        <a16:creationId xmlns:a16="http://schemas.microsoft.com/office/drawing/2014/main" id="{184C3034-7E8B-8C7C-EAE2-B3D464E6F7DA}"/>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8" name="Gerader Verbinder 617">
                    <a:extLst>
                      <a:ext uri="{FF2B5EF4-FFF2-40B4-BE49-F238E27FC236}">
                        <a16:creationId xmlns:a16="http://schemas.microsoft.com/office/drawing/2014/main" id="{DB457EDC-109B-4998-8748-FE7023841D3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9" name="Gerader Verbinder 618">
                    <a:extLst>
                      <a:ext uri="{FF2B5EF4-FFF2-40B4-BE49-F238E27FC236}">
                        <a16:creationId xmlns:a16="http://schemas.microsoft.com/office/drawing/2014/main" id="{984535D2-6037-18EE-CBEE-F0498CD90BBE}"/>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0" name="Gerader Verbinder 619">
                    <a:extLst>
                      <a:ext uri="{FF2B5EF4-FFF2-40B4-BE49-F238E27FC236}">
                        <a16:creationId xmlns:a16="http://schemas.microsoft.com/office/drawing/2014/main" id="{DF688EE6-3CD9-C851-2ED8-CD0B6D0BD7AE}"/>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1" name="Gerader Verbinder 620">
                    <a:extLst>
                      <a:ext uri="{FF2B5EF4-FFF2-40B4-BE49-F238E27FC236}">
                        <a16:creationId xmlns:a16="http://schemas.microsoft.com/office/drawing/2014/main" id="{F7001A76-9FAE-B134-417C-EC375F06A474}"/>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2" name="Gerader Verbinder 621">
                    <a:extLst>
                      <a:ext uri="{FF2B5EF4-FFF2-40B4-BE49-F238E27FC236}">
                        <a16:creationId xmlns:a16="http://schemas.microsoft.com/office/drawing/2014/main" id="{03C58DCF-6808-408E-D179-A942E8AD6FB4}"/>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613" name="Gerader Verbinder 612">
                  <a:extLst>
                    <a:ext uri="{FF2B5EF4-FFF2-40B4-BE49-F238E27FC236}">
                      <a16:creationId xmlns:a16="http://schemas.microsoft.com/office/drawing/2014/main" id="{79B61897-E576-2F54-CDD9-71604520369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7" name="Gruppieren 506">
                <a:extLst>
                  <a:ext uri="{FF2B5EF4-FFF2-40B4-BE49-F238E27FC236}">
                    <a16:creationId xmlns:a16="http://schemas.microsoft.com/office/drawing/2014/main" id="{CF5FFEAD-D58F-7923-D29A-6BDC46EF26EC}"/>
                  </a:ext>
                </a:extLst>
              </p:cNvPr>
              <p:cNvGrpSpPr/>
              <p:nvPr/>
            </p:nvGrpSpPr>
            <p:grpSpPr>
              <a:xfrm>
                <a:off x="1710294" y="7016838"/>
                <a:ext cx="511312" cy="421671"/>
                <a:chOff x="1130447" y="6459666"/>
                <a:chExt cx="1524000" cy="421671"/>
              </a:xfrm>
            </p:grpSpPr>
            <p:cxnSp>
              <p:nvCxnSpPr>
                <p:cNvPr id="599" name="Gerader Verbinder 598">
                  <a:extLst>
                    <a:ext uri="{FF2B5EF4-FFF2-40B4-BE49-F238E27FC236}">
                      <a16:creationId xmlns:a16="http://schemas.microsoft.com/office/drawing/2014/main" id="{C7EB23DA-0053-3473-6482-F6702701C161}"/>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600" name="Gruppieren 599">
                  <a:extLst>
                    <a:ext uri="{FF2B5EF4-FFF2-40B4-BE49-F238E27FC236}">
                      <a16:creationId xmlns:a16="http://schemas.microsoft.com/office/drawing/2014/main" id="{349ACBD6-A46B-88B8-F722-7C792D79B1E1}"/>
                    </a:ext>
                  </a:extLst>
                </p:cNvPr>
                <p:cNvGrpSpPr/>
                <p:nvPr/>
              </p:nvGrpSpPr>
              <p:grpSpPr>
                <a:xfrm>
                  <a:off x="1282847" y="6533803"/>
                  <a:ext cx="1219200" cy="273398"/>
                  <a:chOff x="1282847" y="6459666"/>
                  <a:chExt cx="1219200" cy="421671"/>
                </a:xfrm>
              </p:grpSpPr>
              <p:cxnSp>
                <p:nvCxnSpPr>
                  <p:cNvPr id="602" name="Gerader Verbinder 601">
                    <a:extLst>
                      <a:ext uri="{FF2B5EF4-FFF2-40B4-BE49-F238E27FC236}">
                        <a16:creationId xmlns:a16="http://schemas.microsoft.com/office/drawing/2014/main" id="{17294B9B-C290-7553-5AC6-7DF7C7B880A2}"/>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3" name="Gerader Verbinder 602">
                    <a:extLst>
                      <a:ext uri="{FF2B5EF4-FFF2-40B4-BE49-F238E27FC236}">
                        <a16:creationId xmlns:a16="http://schemas.microsoft.com/office/drawing/2014/main" id="{28727635-68DC-4E93-8794-EE38501E982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4" name="Gerader Verbinder 603">
                    <a:extLst>
                      <a:ext uri="{FF2B5EF4-FFF2-40B4-BE49-F238E27FC236}">
                        <a16:creationId xmlns:a16="http://schemas.microsoft.com/office/drawing/2014/main" id="{01290CF0-93BF-EAC2-13F8-BBBE89EE2193}"/>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5" name="Gerader Verbinder 604">
                    <a:extLst>
                      <a:ext uri="{FF2B5EF4-FFF2-40B4-BE49-F238E27FC236}">
                        <a16:creationId xmlns:a16="http://schemas.microsoft.com/office/drawing/2014/main" id="{FCF0B2BC-6C98-4CA9-8A1C-07C749F51DE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6" name="Gerader Verbinder 605">
                    <a:extLst>
                      <a:ext uri="{FF2B5EF4-FFF2-40B4-BE49-F238E27FC236}">
                        <a16:creationId xmlns:a16="http://schemas.microsoft.com/office/drawing/2014/main" id="{CC32F8C7-ADD3-B7A6-141D-BFF8D9F37230}"/>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7" name="Gerader Verbinder 606">
                    <a:extLst>
                      <a:ext uri="{FF2B5EF4-FFF2-40B4-BE49-F238E27FC236}">
                        <a16:creationId xmlns:a16="http://schemas.microsoft.com/office/drawing/2014/main" id="{36CCDE54-6363-84B8-4D16-58FFD54BD602}"/>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8" name="Gerader Verbinder 607">
                    <a:extLst>
                      <a:ext uri="{FF2B5EF4-FFF2-40B4-BE49-F238E27FC236}">
                        <a16:creationId xmlns:a16="http://schemas.microsoft.com/office/drawing/2014/main" id="{C35EF06A-9493-BE72-BCD1-003FB1368830}"/>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9" name="Gerader Verbinder 608">
                    <a:extLst>
                      <a:ext uri="{FF2B5EF4-FFF2-40B4-BE49-F238E27FC236}">
                        <a16:creationId xmlns:a16="http://schemas.microsoft.com/office/drawing/2014/main" id="{70A9A50A-BADD-C0A2-D18D-F5FE6D6DF0F5}"/>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0" name="Gerader Verbinder 609">
                    <a:extLst>
                      <a:ext uri="{FF2B5EF4-FFF2-40B4-BE49-F238E27FC236}">
                        <a16:creationId xmlns:a16="http://schemas.microsoft.com/office/drawing/2014/main" id="{9A566CF8-2B31-FCD1-979C-5337424B8F06}"/>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601" name="Gerader Verbinder 600">
                  <a:extLst>
                    <a:ext uri="{FF2B5EF4-FFF2-40B4-BE49-F238E27FC236}">
                      <a16:creationId xmlns:a16="http://schemas.microsoft.com/office/drawing/2014/main" id="{9D88E68C-9F07-652C-E340-FF5D27E615E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8" name="Gruppieren 507">
                <a:extLst>
                  <a:ext uri="{FF2B5EF4-FFF2-40B4-BE49-F238E27FC236}">
                    <a16:creationId xmlns:a16="http://schemas.microsoft.com/office/drawing/2014/main" id="{EDE136C7-7DDF-5165-6135-B48C145C36BA}"/>
                  </a:ext>
                </a:extLst>
              </p:cNvPr>
              <p:cNvGrpSpPr/>
              <p:nvPr/>
            </p:nvGrpSpPr>
            <p:grpSpPr>
              <a:xfrm>
                <a:off x="2223638" y="7014600"/>
                <a:ext cx="511312" cy="421671"/>
                <a:chOff x="1130447" y="6459666"/>
                <a:chExt cx="1524000" cy="421671"/>
              </a:xfrm>
            </p:grpSpPr>
            <p:cxnSp>
              <p:nvCxnSpPr>
                <p:cNvPr id="587" name="Gerader Verbinder 586">
                  <a:extLst>
                    <a:ext uri="{FF2B5EF4-FFF2-40B4-BE49-F238E27FC236}">
                      <a16:creationId xmlns:a16="http://schemas.microsoft.com/office/drawing/2014/main" id="{A576749D-2186-404E-0492-5FD4C81DC498}"/>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88" name="Gruppieren 587">
                  <a:extLst>
                    <a:ext uri="{FF2B5EF4-FFF2-40B4-BE49-F238E27FC236}">
                      <a16:creationId xmlns:a16="http://schemas.microsoft.com/office/drawing/2014/main" id="{EFA6D03A-4AEC-6E37-D404-F6318259700F}"/>
                    </a:ext>
                  </a:extLst>
                </p:cNvPr>
                <p:cNvGrpSpPr/>
                <p:nvPr/>
              </p:nvGrpSpPr>
              <p:grpSpPr>
                <a:xfrm>
                  <a:off x="1282847" y="6533803"/>
                  <a:ext cx="1219200" cy="273398"/>
                  <a:chOff x="1282847" y="6459666"/>
                  <a:chExt cx="1219200" cy="421671"/>
                </a:xfrm>
              </p:grpSpPr>
              <p:cxnSp>
                <p:nvCxnSpPr>
                  <p:cNvPr id="590" name="Gerader Verbinder 589">
                    <a:extLst>
                      <a:ext uri="{FF2B5EF4-FFF2-40B4-BE49-F238E27FC236}">
                        <a16:creationId xmlns:a16="http://schemas.microsoft.com/office/drawing/2014/main" id="{8EFB3091-47B5-C7F8-9E1B-BAC254F6B9F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1" name="Gerader Verbinder 590">
                    <a:extLst>
                      <a:ext uri="{FF2B5EF4-FFF2-40B4-BE49-F238E27FC236}">
                        <a16:creationId xmlns:a16="http://schemas.microsoft.com/office/drawing/2014/main" id="{B8FA8637-3E00-D438-F3CA-AE55CD7DF33F}"/>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2" name="Gerader Verbinder 591">
                    <a:extLst>
                      <a:ext uri="{FF2B5EF4-FFF2-40B4-BE49-F238E27FC236}">
                        <a16:creationId xmlns:a16="http://schemas.microsoft.com/office/drawing/2014/main" id="{6C762410-3914-0F2C-FFE1-D6152888E5D0}"/>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3" name="Gerader Verbinder 592">
                    <a:extLst>
                      <a:ext uri="{FF2B5EF4-FFF2-40B4-BE49-F238E27FC236}">
                        <a16:creationId xmlns:a16="http://schemas.microsoft.com/office/drawing/2014/main" id="{642ACB46-27D4-73F3-B564-8391B5532113}"/>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4" name="Gerader Verbinder 593">
                    <a:extLst>
                      <a:ext uri="{FF2B5EF4-FFF2-40B4-BE49-F238E27FC236}">
                        <a16:creationId xmlns:a16="http://schemas.microsoft.com/office/drawing/2014/main" id="{B259B0F2-FCCD-8488-C146-55797F94A836}"/>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5" name="Gerader Verbinder 594">
                    <a:extLst>
                      <a:ext uri="{FF2B5EF4-FFF2-40B4-BE49-F238E27FC236}">
                        <a16:creationId xmlns:a16="http://schemas.microsoft.com/office/drawing/2014/main" id="{20CF14EB-695C-A598-DAA0-B4AC4361D098}"/>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6" name="Gerader Verbinder 595">
                    <a:extLst>
                      <a:ext uri="{FF2B5EF4-FFF2-40B4-BE49-F238E27FC236}">
                        <a16:creationId xmlns:a16="http://schemas.microsoft.com/office/drawing/2014/main" id="{9CCF159C-F56A-616D-6664-744997F3F135}"/>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7" name="Gerader Verbinder 596">
                    <a:extLst>
                      <a:ext uri="{FF2B5EF4-FFF2-40B4-BE49-F238E27FC236}">
                        <a16:creationId xmlns:a16="http://schemas.microsoft.com/office/drawing/2014/main" id="{295C8B00-0D46-EDA9-2315-533F5DA5AFF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8" name="Gerader Verbinder 597">
                    <a:extLst>
                      <a:ext uri="{FF2B5EF4-FFF2-40B4-BE49-F238E27FC236}">
                        <a16:creationId xmlns:a16="http://schemas.microsoft.com/office/drawing/2014/main" id="{E6CD01C8-AC9B-407E-535A-0B43C4D6AB16}"/>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89" name="Gerader Verbinder 588">
                  <a:extLst>
                    <a:ext uri="{FF2B5EF4-FFF2-40B4-BE49-F238E27FC236}">
                      <a16:creationId xmlns:a16="http://schemas.microsoft.com/office/drawing/2014/main" id="{F4CF73C1-E6CA-3350-AE23-4921E46CB196}"/>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9" name="Gruppieren 508">
                <a:extLst>
                  <a:ext uri="{FF2B5EF4-FFF2-40B4-BE49-F238E27FC236}">
                    <a16:creationId xmlns:a16="http://schemas.microsoft.com/office/drawing/2014/main" id="{AD5DAA1B-5C6D-6E55-6564-F5771C42F3E4}"/>
                  </a:ext>
                </a:extLst>
              </p:cNvPr>
              <p:cNvGrpSpPr/>
              <p:nvPr/>
            </p:nvGrpSpPr>
            <p:grpSpPr>
              <a:xfrm>
                <a:off x="2736982" y="7012362"/>
                <a:ext cx="511312" cy="421671"/>
                <a:chOff x="1130447" y="6459666"/>
                <a:chExt cx="1524000" cy="421671"/>
              </a:xfrm>
            </p:grpSpPr>
            <p:cxnSp>
              <p:nvCxnSpPr>
                <p:cNvPr id="575" name="Gerader Verbinder 574">
                  <a:extLst>
                    <a:ext uri="{FF2B5EF4-FFF2-40B4-BE49-F238E27FC236}">
                      <a16:creationId xmlns:a16="http://schemas.microsoft.com/office/drawing/2014/main" id="{BFF1F119-B9F5-CD74-2F8F-F282C8A1FE58}"/>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76" name="Gruppieren 575">
                  <a:extLst>
                    <a:ext uri="{FF2B5EF4-FFF2-40B4-BE49-F238E27FC236}">
                      <a16:creationId xmlns:a16="http://schemas.microsoft.com/office/drawing/2014/main" id="{FD8398C8-B1D2-A56F-04A6-D59D722077BB}"/>
                    </a:ext>
                  </a:extLst>
                </p:cNvPr>
                <p:cNvGrpSpPr/>
                <p:nvPr/>
              </p:nvGrpSpPr>
              <p:grpSpPr>
                <a:xfrm>
                  <a:off x="1282847" y="6533803"/>
                  <a:ext cx="1219200" cy="273398"/>
                  <a:chOff x="1282847" y="6459666"/>
                  <a:chExt cx="1219200" cy="421671"/>
                </a:xfrm>
              </p:grpSpPr>
              <p:cxnSp>
                <p:nvCxnSpPr>
                  <p:cNvPr id="578" name="Gerader Verbinder 577">
                    <a:extLst>
                      <a:ext uri="{FF2B5EF4-FFF2-40B4-BE49-F238E27FC236}">
                        <a16:creationId xmlns:a16="http://schemas.microsoft.com/office/drawing/2014/main" id="{1E7C4AF6-9A69-9744-900B-45A98AD81114}"/>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9" name="Gerader Verbinder 578">
                    <a:extLst>
                      <a:ext uri="{FF2B5EF4-FFF2-40B4-BE49-F238E27FC236}">
                        <a16:creationId xmlns:a16="http://schemas.microsoft.com/office/drawing/2014/main" id="{E4408B18-1CDA-FC32-8787-ECBEBBBBAFE6}"/>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0" name="Gerader Verbinder 579">
                    <a:extLst>
                      <a:ext uri="{FF2B5EF4-FFF2-40B4-BE49-F238E27FC236}">
                        <a16:creationId xmlns:a16="http://schemas.microsoft.com/office/drawing/2014/main" id="{DD07DDBB-1A0D-1272-6B3F-E373FB0F281B}"/>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1" name="Gerader Verbinder 580">
                    <a:extLst>
                      <a:ext uri="{FF2B5EF4-FFF2-40B4-BE49-F238E27FC236}">
                        <a16:creationId xmlns:a16="http://schemas.microsoft.com/office/drawing/2014/main" id="{4BF9B979-2F7A-11A9-A07E-023DCC29CB85}"/>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2" name="Gerader Verbinder 581">
                    <a:extLst>
                      <a:ext uri="{FF2B5EF4-FFF2-40B4-BE49-F238E27FC236}">
                        <a16:creationId xmlns:a16="http://schemas.microsoft.com/office/drawing/2014/main" id="{BFE70248-CF09-C15B-B27A-A286D834A527}"/>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3" name="Gerader Verbinder 582">
                    <a:extLst>
                      <a:ext uri="{FF2B5EF4-FFF2-40B4-BE49-F238E27FC236}">
                        <a16:creationId xmlns:a16="http://schemas.microsoft.com/office/drawing/2014/main" id="{2B0F496A-9270-4F75-00C1-8A0767F8BF40}"/>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4" name="Gerader Verbinder 583">
                    <a:extLst>
                      <a:ext uri="{FF2B5EF4-FFF2-40B4-BE49-F238E27FC236}">
                        <a16:creationId xmlns:a16="http://schemas.microsoft.com/office/drawing/2014/main" id="{E2A9C7FF-6A3E-CBBB-8373-E6FE4E51B04E}"/>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5" name="Gerader Verbinder 584">
                    <a:extLst>
                      <a:ext uri="{FF2B5EF4-FFF2-40B4-BE49-F238E27FC236}">
                        <a16:creationId xmlns:a16="http://schemas.microsoft.com/office/drawing/2014/main" id="{FEEA7284-1B73-C7FE-AAF1-1DE7EB45A4FC}"/>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6" name="Gerader Verbinder 585">
                    <a:extLst>
                      <a:ext uri="{FF2B5EF4-FFF2-40B4-BE49-F238E27FC236}">
                        <a16:creationId xmlns:a16="http://schemas.microsoft.com/office/drawing/2014/main" id="{BF72DC93-D6AC-71E6-48BF-DE941C59CD63}"/>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77" name="Gerader Verbinder 576">
                  <a:extLst>
                    <a:ext uri="{FF2B5EF4-FFF2-40B4-BE49-F238E27FC236}">
                      <a16:creationId xmlns:a16="http://schemas.microsoft.com/office/drawing/2014/main" id="{1756F099-BF60-33C3-64A3-30CF4FFFCB49}"/>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0" name="Gruppieren 509">
                <a:extLst>
                  <a:ext uri="{FF2B5EF4-FFF2-40B4-BE49-F238E27FC236}">
                    <a16:creationId xmlns:a16="http://schemas.microsoft.com/office/drawing/2014/main" id="{92D08174-6F9D-A143-C78B-B848A9691521}"/>
                  </a:ext>
                </a:extLst>
              </p:cNvPr>
              <p:cNvGrpSpPr/>
              <p:nvPr/>
            </p:nvGrpSpPr>
            <p:grpSpPr>
              <a:xfrm>
                <a:off x="3250326" y="7010124"/>
                <a:ext cx="511312" cy="421671"/>
                <a:chOff x="1130447" y="6459666"/>
                <a:chExt cx="1524000" cy="421671"/>
              </a:xfrm>
            </p:grpSpPr>
            <p:cxnSp>
              <p:nvCxnSpPr>
                <p:cNvPr id="563" name="Gerader Verbinder 562">
                  <a:extLst>
                    <a:ext uri="{FF2B5EF4-FFF2-40B4-BE49-F238E27FC236}">
                      <a16:creationId xmlns:a16="http://schemas.microsoft.com/office/drawing/2014/main" id="{1496F64D-43D0-2642-61D3-1996AB703C63}"/>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64" name="Gruppieren 563">
                  <a:extLst>
                    <a:ext uri="{FF2B5EF4-FFF2-40B4-BE49-F238E27FC236}">
                      <a16:creationId xmlns:a16="http://schemas.microsoft.com/office/drawing/2014/main" id="{40CB2B9E-8E82-5E54-CB11-9DEC641D0002}"/>
                    </a:ext>
                  </a:extLst>
                </p:cNvPr>
                <p:cNvGrpSpPr/>
                <p:nvPr/>
              </p:nvGrpSpPr>
              <p:grpSpPr>
                <a:xfrm>
                  <a:off x="1282847" y="6533803"/>
                  <a:ext cx="1219200" cy="273398"/>
                  <a:chOff x="1282847" y="6459666"/>
                  <a:chExt cx="1219200" cy="421671"/>
                </a:xfrm>
              </p:grpSpPr>
              <p:cxnSp>
                <p:nvCxnSpPr>
                  <p:cNvPr id="566" name="Gerader Verbinder 565">
                    <a:extLst>
                      <a:ext uri="{FF2B5EF4-FFF2-40B4-BE49-F238E27FC236}">
                        <a16:creationId xmlns:a16="http://schemas.microsoft.com/office/drawing/2014/main" id="{EADFED48-7D92-64DE-26CF-0724EEBEE46B}"/>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7" name="Gerader Verbinder 566">
                    <a:extLst>
                      <a:ext uri="{FF2B5EF4-FFF2-40B4-BE49-F238E27FC236}">
                        <a16:creationId xmlns:a16="http://schemas.microsoft.com/office/drawing/2014/main" id="{2D94ADB1-2923-30D1-4A02-5C0A8EE9BC5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8" name="Gerader Verbinder 567">
                    <a:extLst>
                      <a:ext uri="{FF2B5EF4-FFF2-40B4-BE49-F238E27FC236}">
                        <a16:creationId xmlns:a16="http://schemas.microsoft.com/office/drawing/2014/main" id="{00805E27-0652-4C06-6677-269D9D35491E}"/>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9" name="Gerader Verbinder 568">
                    <a:extLst>
                      <a:ext uri="{FF2B5EF4-FFF2-40B4-BE49-F238E27FC236}">
                        <a16:creationId xmlns:a16="http://schemas.microsoft.com/office/drawing/2014/main" id="{D1FA2C14-4C0A-DBD4-300C-D9540195046A}"/>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0" name="Gerader Verbinder 569">
                    <a:extLst>
                      <a:ext uri="{FF2B5EF4-FFF2-40B4-BE49-F238E27FC236}">
                        <a16:creationId xmlns:a16="http://schemas.microsoft.com/office/drawing/2014/main" id="{A747DC2A-637D-A662-CF49-A4125D57B615}"/>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1" name="Gerader Verbinder 570">
                    <a:extLst>
                      <a:ext uri="{FF2B5EF4-FFF2-40B4-BE49-F238E27FC236}">
                        <a16:creationId xmlns:a16="http://schemas.microsoft.com/office/drawing/2014/main" id="{473074CB-B5B0-98FC-B93A-4E31AF054DE1}"/>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2" name="Gerader Verbinder 571">
                    <a:extLst>
                      <a:ext uri="{FF2B5EF4-FFF2-40B4-BE49-F238E27FC236}">
                        <a16:creationId xmlns:a16="http://schemas.microsoft.com/office/drawing/2014/main" id="{B767D830-8340-4F3F-D6A4-AFC54FFEDD0B}"/>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3" name="Gerader Verbinder 572">
                    <a:extLst>
                      <a:ext uri="{FF2B5EF4-FFF2-40B4-BE49-F238E27FC236}">
                        <a16:creationId xmlns:a16="http://schemas.microsoft.com/office/drawing/2014/main" id="{BD4A45B2-54D4-1A93-50A7-3882D0D9DAE4}"/>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4" name="Gerader Verbinder 573">
                    <a:extLst>
                      <a:ext uri="{FF2B5EF4-FFF2-40B4-BE49-F238E27FC236}">
                        <a16:creationId xmlns:a16="http://schemas.microsoft.com/office/drawing/2014/main" id="{D6ED4047-C9B8-1CAA-B16E-7A4D184680F4}"/>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65" name="Gerader Verbinder 564">
                  <a:extLst>
                    <a:ext uri="{FF2B5EF4-FFF2-40B4-BE49-F238E27FC236}">
                      <a16:creationId xmlns:a16="http://schemas.microsoft.com/office/drawing/2014/main" id="{F2275F81-2F12-9605-F105-497B11B21C81}"/>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1" name="Gruppieren 510">
                <a:extLst>
                  <a:ext uri="{FF2B5EF4-FFF2-40B4-BE49-F238E27FC236}">
                    <a16:creationId xmlns:a16="http://schemas.microsoft.com/office/drawing/2014/main" id="{DE801E89-8D35-6A35-BF74-C6BDECBC8153}"/>
                  </a:ext>
                </a:extLst>
              </p:cNvPr>
              <p:cNvGrpSpPr/>
              <p:nvPr/>
            </p:nvGrpSpPr>
            <p:grpSpPr>
              <a:xfrm>
                <a:off x="3763670" y="7007886"/>
                <a:ext cx="511312" cy="421671"/>
                <a:chOff x="1130447" y="6459666"/>
                <a:chExt cx="1524000" cy="421671"/>
              </a:xfrm>
            </p:grpSpPr>
            <p:cxnSp>
              <p:nvCxnSpPr>
                <p:cNvPr id="551" name="Gerader Verbinder 550">
                  <a:extLst>
                    <a:ext uri="{FF2B5EF4-FFF2-40B4-BE49-F238E27FC236}">
                      <a16:creationId xmlns:a16="http://schemas.microsoft.com/office/drawing/2014/main" id="{5F8B7363-3A16-CCAB-D27C-790D1860A831}"/>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52" name="Gruppieren 551">
                  <a:extLst>
                    <a:ext uri="{FF2B5EF4-FFF2-40B4-BE49-F238E27FC236}">
                      <a16:creationId xmlns:a16="http://schemas.microsoft.com/office/drawing/2014/main" id="{119680CD-38A0-182C-9026-56C77DDA4B8B}"/>
                    </a:ext>
                  </a:extLst>
                </p:cNvPr>
                <p:cNvGrpSpPr/>
                <p:nvPr/>
              </p:nvGrpSpPr>
              <p:grpSpPr>
                <a:xfrm>
                  <a:off x="1282847" y="6533803"/>
                  <a:ext cx="1219200" cy="273398"/>
                  <a:chOff x="1282847" y="6459666"/>
                  <a:chExt cx="1219200" cy="421671"/>
                </a:xfrm>
              </p:grpSpPr>
              <p:cxnSp>
                <p:nvCxnSpPr>
                  <p:cNvPr id="554" name="Gerader Verbinder 553">
                    <a:extLst>
                      <a:ext uri="{FF2B5EF4-FFF2-40B4-BE49-F238E27FC236}">
                        <a16:creationId xmlns:a16="http://schemas.microsoft.com/office/drawing/2014/main" id="{C88ED262-E45C-D6BF-877B-0374B512FE08}"/>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5" name="Gerader Verbinder 554">
                    <a:extLst>
                      <a:ext uri="{FF2B5EF4-FFF2-40B4-BE49-F238E27FC236}">
                        <a16:creationId xmlns:a16="http://schemas.microsoft.com/office/drawing/2014/main" id="{293F4EE1-FA77-6BC8-6574-04D4F9575D6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6" name="Gerader Verbinder 555">
                    <a:extLst>
                      <a:ext uri="{FF2B5EF4-FFF2-40B4-BE49-F238E27FC236}">
                        <a16:creationId xmlns:a16="http://schemas.microsoft.com/office/drawing/2014/main" id="{1C1E3A4E-3B00-49D4-0FCD-A3EC00AAE87B}"/>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7" name="Gerader Verbinder 556">
                    <a:extLst>
                      <a:ext uri="{FF2B5EF4-FFF2-40B4-BE49-F238E27FC236}">
                        <a16:creationId xmlns:a16="http://schemas.microsoft.com/office/drawing/2014/main" id="{5AF4B39C-677D-AE48-69CA-55BFFA3A54B5}"/>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8" name="Gerader Verbinder 557">
                    <a:extLst>
                      <a:ext uri="{FF2B5EF4-FFF2-40B4-BE49-F238E27FC236}">
                        <a16:creationId xmlns:a16="http://schemas.microsoft.com/office/drawing/2014/main" id="{39E7FF7D-3FBA-3E27-B968-CF23453A14AC}"/>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9" name="Gerader Verbinder 558">
                    <a:extLst>
                      <a:ext uri="{FF2B5EF4-FFF2-40B4-BE49-F238E27FC236}">
                        <a16:creationId xmlns:a16="http://schemas.microsoft.com/office/drawing/2014/main" id="{92F850EB-7023-1450-86EC-C2C1D6DC3083}"/>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0" name="Gerader Verbinder 559">
                    <a:extLst>
                      <a:ext uri="{FF2B5EF4-FFF2-40B4-BE49-F238E27FC236}">
                        <a16:creationId xmlns:a16="http://schemas.microsoft.com/office/drawing/2014/main" id="{51BC6B6F-0796-8D6C-CFAE-4EAA71217B2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1" name="Gerader Verbinder 560">
                    <a:extLst>
                      <a:ext uri="{FF2B5EF4-FFF2-40B4-BE49-F238E27FC236}">
                        <a16:creationId xmlns:a16="http://schemas.microsoft.com/office/drawing/2014/main" id="{EFABBA85-B2DA-E896-801D-02E8C89756AB}"/>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2" name="Gerader Verbinder 561">
                    <a:extLst>
                      <a:ext uri="{FF2B5EF4-FFF2-40B4-BE49-F238E27FC236}">
                        <a16:creationId xmlns:a16="http://schemas.microsoft.com/office/drawing/2014/main" id="{5A75E4A3-8031-1BB1-7FA4-A2AD4CC85C2A}"/>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53" name="Gerader Verbinder 552">
                  <a:extLst>
                    <a:ext uri="{FF2B5EF4-FFF2-40B4-BE49-F238E27FC236}">
                      <a16:creationId xmlns:a16="http://schemas.microsoft.com/office/drawing/2014/main" id="{EC55CD4C-6C2D-D2FF-FBC4-D5EABEB15F41}"/>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2" name="Gruppieren 511">
                <a:extLst>
                  <a:ext uri="{FF2B5EF4-FFF2-40B4-BE49-F238E27FC236}">
                    <a16:creationId xmlns:a16="http://schemas.microsoft.com/office/drawing/2014/main" id="{9359ED80-6F22-B6D8-117A-FD1BB0C7DBC4}"/>
                  </a:ext>
                </a:extLst>
              </p:cNvPr>
              <p:cNvGrpSpPr/>
              <p:nvPr/>
            </p:nvGrpSpPr>
            <p:grpSpPr>
              <a:xfrm>
                <a:off x="4277014" y="7005648"/>
                <a:ext cx="511312" cy="421671"/>
                <a:chOff x="1130447" y="6459666"/>
                <a:chExt cx="1524000" cy="421671"/>
              </a:xfrm>
            </p:grpSpPr>
            <p:cxnSp>
              <p:nvCxnSpPr>
                <p:cNvPr id="539" name="Gerader Verbinder 538">
                  <a:extLst>
                    <a:ext uri="{FF2B5EF4-FFF2-40B4-BE49-F238E27FC236}">
                      <a16:creationId xmlns:a16="http://schemas.microsoft.com/office/drawing/2014/main" id="{3DF56C86-9090-6DB5-CB12-2BE9917735A6}"/>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40" name="Gruppieren 539">
                  <a:extLst>
                    <a:ext uri="{FF2B5EF4-FFF2-40B4-BE49-F238E27FC236}">
                      <a16:creationId xmlns:a16="http://schemas.microsoft.com/office/drawing/2014/main" id="{1B1CBDD0-235D-0B55-5A30-2E42F4D1BFC8}"/>
                    </a:ext>
                  </a:extLst>
                </p:cNvPr>
                <p:cNvGrpSpPr/>
                <p:nvPr/>
              </p:nvGrpSpPr>
              <p:grpSpPr>
                <a:xfrm>
                  <a:off x="1282847" y="6533803"/>
                  <a:ext cx="1219200" cy="273398"/>
                  <a:chOff x="1282847" y="6459666"/>
                  <a:chExt cx="1219200" cy="421671"/>
                </a:xfrm>
              </p:grpSpPr>
              <p:cxnSp>
                <p:nvCxnSpPr>
                  <p:cNvPr id="542" name="Gerader Verbinder 541">
                    <a:extLst>
                      <a:ext uri="{FF2B5EF4-FFF2-40B4-BE49-F238E27FC236}">
                        <a16:creationId xmlns:a16="http://schemas.microsoft.com/office/drawing/2014/main" id="{2599BE35-F0BB-EC5C-F7E2-6237CE45DFB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3" name="Gerader Verbinder 542">
                    <a:extLst>
                      <a:ext uri="{FF2B5EF4-FFF2-40B4-BE49-F238E27FC236}">
                        <a16:creationId xmlns:a16="http://schemas.microsoft.com/office/drawing/2014/main" id="{EC6D8405-1DCF-DF75-32D6-961029408A2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4" name="Gerader Verbinder 543">
                    <a:extLst>
                      <a:ext uri="{FF2B5EF4-FFF2-40B4-BE49-F238E27FC236}">
                        <a16:creationId xmlns:a16="http://schemas.microsoft.com/office/drawing/2014/main" id="{ADB8EF99-0B40-0F85-CC32-226C68282606}"/>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5" name="Gerader Verbinder 544">
                    <a:extLst>
                      <a:ext uri="{FF2B5EF4-FFF2-40B4-BE49-F238E27FC236}">
                        <a16:creationId xmlns:a16="http://schemas.microsoft.com/office/drawing/2014/main" id="{4F9C86E1-E2D8-F208-6CB6-12791BB5C4E5}"/>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6" name="Gerader Verbinder 545">
                    <a:extLst>
                      <a:ext uri="{FF2B5EF4-FFF2-40B4-BE49-F238E27FC236}">
                        <a16:creationId xmlns:a16="http://schemas.microsoft.com/office/drawing/2014/main" id="{9ADB1B3C-25B1-B7E0-2260-34944F5C81D1}"/>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7" name="Gerader Verbinder 546">
                    <a:extLst>
                      <a:ext uri="{FF2B5EF4-FFF2-40B4-BE49-F238E27FC236}">
                        <a16:creationId xmlns:a16="http://schemas.microsoft.com/office/drawing/2014/main" id="{1B94B3F4-3506-D5D4-B78E-DB60A183A017}"/>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8" name="Gerader Verbinder 547">
                    <a:extLst>
                      <a:ext uri="{FF2B5EF4-FFF2-40B4-BE49-F238E27FC236}">
                        <a16:creationId xmlns:a16="http://schemas.microsoft.com/office/drawing/2014/main" id="{9850525F-537F-D81E-32DD-1AE862C6AAD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49" name="Gerader Verbinder 548">
                    <a:extLst>
                      <a:ext uri="{FF2B5EF4-FFF2-40B4-BE49-F238E27FC236}">
                        <a16:creationId xmlns:a16="http://schemas.microsoft.com/office/drawing/2014/main" id="{8BAEACA0-0528-17B4-4737-E81C019D63D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0" name="Gerader Verbinder 549">
                    <a:extLst>
                      <a:ext uri="{FF2B5EF4-FFF2-40B4-BE49-F238E27FC236}">
                        <a16:creationId xmlns:a16="http://schemas.microsoft.com/office/drawing/2014/main" id="{285CC326-AC99-B89D-DFAE-3EE407C271AC}"/>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41" name="Gerader Verbinder 540">
                  <a:extLst>
                    <a:ext uri="{FF2B5EF4-FFF2-40B4-BE49-F238E27FC236}">
                      <a16:creationId xmlns:a16="http://schemas.microsoft.com/office/drawing/2014/main" id="{5064E988-A4BD-6B98-F7AB-88C7274E9714}"/>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3" name="Gruppieren 512">
                <a:extLst>
                  <a:ext uri="{FF2B5EF4-FFF2-40B4-BE49-F238E27FC236}">
                    <a16:creationId xmlns:a16="http://schemas.microsoft.com/office/drawing/2014/main" id="{D46113B4-2F7B-0355-0BBF-3738F8403B7B}"/>
                  </a:ext>
                </a:extLst>
              </p:cNvPr>
              <p:cNvGrpSpPr/>
              <p:nvPr/>
            </p:nvGrpSpPr>
            <p:grpSpPr>
              <a:xfrm>
                <a:off x="4790358" y="7003410"/>
                <a:ext cx="511312" cy="421671"/>
                <a:chOff x="1130447" y="6459666"/>
                <a:chExt cx="1524000" cy="421671"/>
              </a:xfrm>
            </p:grpSpPr>
            <p:cxnSp>
              <p:nvCxnSpPr>
                <p:cNvPr id="527" name="Gerader Verbinder 526">
                  <a:extLst>
                    <a:ext uri="{FF2B5EF4-FFF2-40B4-BE49-F238E27FC236}">
                      <a16:creationId xmlns:a16="http://schemas.microsoft.com/office/drawing/2014/main" id="{489AF061-8B9A-37F8-9DAC-B001B4A66BE5}"/>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28" name="Gruppieren 527">
                  <a:extLst>
                    <a:ext uri="{FF2B5EF4-FFF2-40B4-BE49-F238E27FC236}">
                      <a16:creationId xmlns:a16="http://schemas.microsoft.com/office/drawing/2014/main" id="{059EA221-3095-548E-DF1C-82196B160624}"/>
                    </a:ext>
                  </a:extLst>
                </p:cNvPr>
                <p:cNvGrpSpPr/>
                <p:nvPr/>
              </p:nvGrpSpPr>
              <p:grpSpPr>
                <a:xfrm>
                  <a:off x="1282847" y="6533803"/>
                  <a:ext cx="1219200" cy="273398"/>
                  <a:chOff x="1282847" y="6459666"/>
                  <a:chExt cx="1219200" cy="421671"/>
                </a:xfrm>
              </p:grpSpPr>
              <p:cxnSp>
                <p:nvCxnSpPr>
                  <p:cNvPr id="530" name="Gerader Verbinder 529">
                    <a:extLst>
                      <a:ext uri="{FF2B5EF4-FFF2-40B4-BE49-F238E27FC236}">
                        <a16:creationId xmlns:a16="http://schemas.microsoft.com/office/drawing/2014/main" id="{49F6B589-6AD8-F2F1-892F-E441BE0C2C7E}"/>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1" name="Gerader Verbinder 530">
                    <a:extLst>
                      <a:ext uri="{FF2B5EF4-FFF2-40B4-BE49-F238E27FC236}">
                        <a16:creationId xmlns:a16="http://schemas.microsoft.com/office/drawing/2014/main" id="{14C4F978-0B27-D173-9803-C7541E27DFE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2" name="Gerader Verbinder 531">
                    <a:extLst>
                      <a:ext uri="{FF2B5EF4-FFF2-40B4-BE49-F238E27FC236}">
                        <a16:creationId xmlns:a16="http://schemas.microsoft.com/office/drawing/2014/main" id="{FB4E0742-9226-0BCE-97C8-6BDA7799C3B5}"/>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3" name="Gerader Verbinder 532">
                    <a:extLst>
                      <a:ext uri="{FF2B5EF4-FFF2-40B4-BE49-F238E27FC236}">
                        <a16:creationId xmlns:a16="http://schemas.microsoft.com/office/drawing/2014/main" id="{3225F1A5-7683-1C01-0B6E-0D0275C405C4}"/>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4" name="Gerader Verbinder 533">
                    <a:extLst>
                      <a:ext uri="{FF2B5EF4-FFF2-40B4-BE49-F238E27FC236}">
                        <a16:creationId xmlns:a16="http://schemas.microsoft.com/office/drawing/2014/main" id="{143C424B-71C4-936E-7379-2A19540D0BA6}"/>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5" name="Gerader Verbinder 534">
                    <a:extLst>
                      <a:ext uri="{FF2B5EF4-FFF2-40B4-BE49-F238E27FC236}">
                        <a16:creationId xmlns:a16="http://schemas.microsoft.com/office/drawing/2014/main" id="{E7AD680F-25A1-910D-3CC1-E146B6E7445B}"/>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6" name="Gerader Verbinder 535">
                    <a:extLst>
                      <a:ext uri="{FF2B5EF4-FFF2-40B4-BE49-F238E27FC236}">
                        <a16:creationId xmlns:a16="http://schemas.microsoft.com/office/drawing/2014/main" id="{D5A27C06-CD42-ECCE-E928-A86AFF354ED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7" name="Gerader Verbinder 536">
                    <a:extLst>
                      <a:ext uri="{FF2B5EF4-FFF2-40B4-BE49-F238E27FC236}">
                        <a16:creationId xmlns:a16="http://schemas.microsoft.com/office/drawing/2014/main" id="{123FDC7E-5136-B2EC-A0F0-88D85DB0D2FE}"/>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8" name="Gerader Verbinder 537">
                    <a:extLst>
                      <a:ext uri="{FF2B5EF4-FFF2-40B4-BE49-F238E27FC236}">
                        <a16:creationId xmlns:a16="http://schemas.microsoft.com/office/drawing/2014/main" id="{0C0F7FB2-E0BF-CDA6-7353-F8D25D6833D9}"/>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29" name="Gerader Verbinder 528">
                  <a:extLst>
                    <a:ext uri="{FF2B5EF4-FFF2-40B4-BE49-F238E27FC236}">
                      <a16:creationId xmlns:a16="http://schemas.microsoft.com/office/drawing/2014/main" id="{13885B2E-D8DF-2AFB-1F5B-C14A838DEC8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4" name="Gruppieren 513">
                <a:extLst>
                  <a:ext uri="{FF2B5EF4-FFF2-40B4-BE49-F238E27FC236}">
                    <a16:creationId xmlns:a16="http://schemas.microsoft.com/office/drawing/2014/main" id="{EEDEC260-4A1F-0903-2F64-A8B8FF72B402}"/>
                  </a:ext>
                </a:extLst>
              </p:cNvPr>
              <p:cNvGrpSpPr/>
              <p:nvPr/>
            </p:nvGrpSpPr>
            <p:grpSpPr>
              <a:xfrm>
                <a:off x="5303702" y="7001172"/>
                <a:ext cx="511312" cy="421671"/>
                <a:chOff x="1130447" y="6459666"/>
                <a:chExt cx="1524000" cy="421671"/>
              </a:xfrm>
            </p:grpSpPr>
            <p:cxnSp>
              <p:nvCxnSpPr>
                <p:cNvPr id="515" name="Gerader Verbinder 514">
                  <a:extLst>
                    <a:ext uri="{FF2B5EF4-FFF2-40B4-BE49-F238E27FC236}">
                      <a16:creationId xmlns:a16="http://schemas.microsoft.com/office/drawing/2014/main" id="{A2051797-D9A8-2E0D-DB40-3053C63ADEFE}"/>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516" name="Gruppieren 515">
                  <a:extLst>
                    <a:ext uri="{FF2B5EF4-FFF2-40B4-BE49-F238E27FC236}">
                      <a16:creationId xmlns:a16="http://schemas.microsoft.com/office/drawing/2014/main" id="{3ED5244B-0631-AF02-E8DF-42108E70B018}"/>
                    </a:ext>
                  </a:extLst>
                </p:cNvPr>
                <p:cNvGrpSpPr/>
                <p:nvPr/>
              </p:nvGrpSpPr>
              <p:grpSpPr>
                <a:xfrm>
                  <a:off x="1282847" y="6533803"/>
                  <a:ext cx="1219200" cy="273398"/>
                  <a:chOff x="1282847" y="6459666"/>
                  <a:chExt cx="1219200" cy="421671"/>
                </a:xfrm>
              </p:grpSpPr>
              <p:cxnSp>
                <p:nvCxnSpPr>
                  <p:cNvPr id="518" name="Gerader Verbinder 517">
                    <a:extLst>
                      <a:ext uri="{FF2B5EF4-FFF2-40B4-BE49-F238E27FC236}">
                        <a16:creationId xmlns:a16="http://schemas.microsoft.com/office/drawing/2014/main" id="{9BB9D17E-723D-98B1-BB8E-90DE0B199F6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9" name="Gerader Verbinder 518">
                    <a:extLst>
                      <a:ext uri="{FF2B5EF4-FFF2-40B4-BE49-F238E27FC236}">
                        <a16:creationId xmlns:a16="http://schemas.microsoft.com/office/drawing/2014/main" id="{DBAF9424-D90F-5505-5B12-436740828E78}"/>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0" name="Gerader Verbinder 519">
                    <a:extLst>
                      <a:ext uri="{FF2B5EF4-FFF2-40B4-BE49-F238E27FC236}">
                        <a16:creationId xmlns:a16="http://schemas.microsoft.com/office/drawing/2014/main" id="{44B925B1-6DB4-2C74-8323-F462B44B17F0}"/>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1" name="Gerader Verbinder 520">
                    <a:extLst>
                      <a:ext uri="{FF2B5EF4-FFF2-40B4-BE49-F238E27FC236}">
                        <a16:creationId xmlns:a16="http://schemas.microsoft.com/office/drawing/2014/main" id="{8CCCD883-674F-F9DA-61CF-1C616CBAD55C}"/>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2" name="Gerader Verbinder 521">
                    <a:extLst>
                      <a:ext uri="{FF2B5EF4-FFF2-40B4-BE49-F238E27FC236}">
                        <a16:creationId xmlns:a16="http://schemas.microsoft.com/office/drawing/2014/main" id="{15E615BB-A1ED-BD61-FAF7-C6E5ED04CC99}"/>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3" name="Gerader Verbinder 522">
                    <a:extLst>
                      <a:ext uri="{FF2B5EF4-FFF2-40B4-BE49-F238E27FC236}">
                        <a16:creationId xmlns:a16="http://schemas.microsoft.com/office/drawing/2014/main" id="{9E993112-545F-3310-2CD2-C9A67CC13B7D}"/>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4" name="Gerader Verbinder 523">
                    <a:extLst>
                      <a:ext uri="{FF2B5EF4-FFF2-40B4-BE49-F238E27FC236}">
                        <a16:creationId xmlns:a16="http://schemas.microsoft.com/office/drawing/2014/main" id="{8A4DF127-F661-FBC8-BE1B-20FFC97A9E7D}"/>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5" name="Gerader Verbinder 524">
                    <a:extLst>
                      <a:ext uri="{FF2B5EF4-FFF2-40B4-BE49-F238E27FC236}">
                        <a16:creationId xmlns:a16="http://schemas.microsoft.com/office/drawing/2014/main" id="{2F681FFD-6F2E-6FEB-8AB0-4317395F447B}"/>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6" name="Gerader Verbinder 525">
                    <a:extLst>
                      <a:ext uri="{FF2B5EF4-FFF2-40B4-BE49-F238E27FC236}">
                        <a16:creationId xmlns:a16="http://schemas.microsoft.com/office/drawing/2014/main" id="{846A673D-63BD-FA0A-C270-072F5B084A42}"/>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17" name="Gerader Verbinder 516">
                  <a:extLst>
                    <a:ext uri="{FF2B5EF4-FFF2-40B4-BE49-F238E27FC236}">
                      <a16:creationId xmlns:a16="http://schemas.microsoft.com/office/drawing/2014/main" id="{9A512CFB-ECE2-E292-3762-B62F5284EAF1}"/>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6" name="Gruppieren 25">
              <a:extLst>
                <a:ext uri="{FF2B5EF4-FFF2-40B4-BE49-F238E27FC236}">
                  <a16:creationId xmlns:a16="http://schemas.microsoft.com/office/drawing/2014/main" id="{78E53BC2-3BE1-A1EB-94E9-388260C8E6B1}"/>
                </a:ext>
              </a:extLst>
            </p:cNvPr>
            <p:cNvGrpSpPr/>
            <p:nvPr/>
          </p:nvGrpSpPr>
          <p:grpSpPr>
            <a:xfrm>
              <a:off x="404084" y="7165989"/>
              <a:ext cx="5579443" cy="285307"/>
              <a:chOff x="413320" y="7175225"/>
              <a:chExt cx="5579443" cy="285307"/>
            </a:xfrm>
          </p:grpSpPr>
          <p:sp>
            <p:nvSpPr>
              <p:cNvPr id="492" name="Textfeld 491">
                <a:extLst>
                  <a:ext uri="{FF2B5EF4-FFF2-40B4-BE49-F238E27FC236}">
                    <a16:creationId xmlns:a16="http://schemas.microsoft.com/office/drawing/2014/main" id="{2DEE5A7E-90BE-120C-1EB8-E20FA38E9828}"/>
                  </a:ext>
                </a:extLst>
              </p:cNvPr>
              <p:cNvSpPr txBox="1"/>
              <p:nvPr/>
            </p:nvSpPr>
            <p:spPr>
              <a:xfrm>
                <a:off x="413320" y="7183533"/>
                <a:ext cx="532258" cy="261610"/>
              </a:xfrm>
              <a:prstGeom prst="rect">
                <a:avLst/>
              </a:prstGeom>
              <a:noFill/>
            </p:spPr>
            <p:txBody>
              <a:bodyPr wrap="none" rtlCol="0">
                <a:spAutoFit/>
              </a:bodyPr>
              <a:lstStyle/>
              <a:p>
                <a:pPr algn="ctr"/>
                <a:r>
                  <a:rPr lang="de-DE" sz="1100" dirty="0">
                    <a:latin typeface="ABeeZee" pitchFamily="2" charset="0"/>
                  </a:rPr>
                  <a:t>-120</a:t>
                </a:r>
              </a:p>
            </p:txBody>
          </p:sp>
          <p:sp>
            <p:nvSpPr>
              <p:cNvPr id="493" name="Textfeld 492">
                <a:extLst>
                  <a:ext uri="{FF2B5EF4-FFF2-40B4-BE49-F238E27FC236}">
                    <a16:creationId xmlns:a16="http://schemas.microsoft.com/office/drawing/2014/main" id="{D35030FB-5313-8105-DF18-AC931AA246F0}"/>
                  </a:ext>
                </a:extLst>
              </p:cNvPr>
              <p:cNvSpPr txBox="1"/>
              <p:nvPr/>
            </p:nvSpPr>
            <p:spPr>
              <a:xfrm>
                <a:off x="1099252"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494" name="Textfeld 493">
                <a:extLst>
                  <a:ext uri="{FF2B5EF4-FFF2-40B4-BE49-F238E27FC236}">
                    <a16:creationId xmlns:a16="http://schemas.microsoft.com/office/drawing/2014/main" id="{5567D8C8-1B98-C19B-55E7-0B7C1988DCFA}"/>
                  </a:ext>
                </a:extLst>
              </p:cNvPr>
              <p:cNvSpPr txBox="1"/>
              <p:nvPr/>
            </p:nvSpPr>
            <p:spPr>
              <a:xfrm>
                <a:off x="1612783"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495" name="Textfeld 494">
                <a:extLst>
                  <a:ext uri="{FF2B5EF4-FFF2-40B4-BE49-F238E27FC236}">
                    <a16:creationId xmlns:a16="http://schemas.microsoft.com/office/drawing/2014/main" id="{02ED35C3-C678-F35E-4BDE-89CF727F8A4F}"/>
                  </a:ext>
                </a:extLst>
              </p:cNvPr>
              <p:cNvSpPr txBox="1"/>
              <p:nvPr/>
            </p:nvSpPr>
            <p:spPr>
              <a:xfrm>
                <a:off x="2510559" y="7183533"/>
                <a:ext cx="446042" cy="261610"/>
              </a:xfrm>
              <a:prstGeom prst="rect">
                <a:avLst/>
              </a:prstGeom>
              <a:noFill/>
            </p:spPr>
            <p:txBody>
              <a:bodyPr wrap="none" rtlCol="0">
                <a:spAutoFit/>
              </a:bodyPr>
              <a:lstStyle/>
              <a:p>
                <a:pPr algn="ctr"/>
                <a:r>
                  <a:rPr lang="de-DE" sz="1100" dirty="0">
                    <a:latin typeface="ABeeZee" pitchFamily="2" charset="0"/>
                  </a:rPr>
                  <a:t>-40</a:t>
                </a:r>
              </a:p>
            </p:txBody>
          </p:sp>
          <p:sp>
            <p:nvSpPr>
              <p:cNvPr id="496" name="Textfeld 495">
                <a:extLst>
                  <a:ext uri="{FF2B5EF4-FFF2-40B4-BE49-F238E27FC236}">
                    <a16:creationId xmlns:a16="http://schemas.microsoft.com/office/drawing/2014/main" id="{E0DF47FD-9A91-5166-49B6-04F2EFE0A4C3}"/>
                  </a:ext>
                </a:extLst>
              </p:cNvPr>
              <p:cNvSpPr txBox="1"/>
              <p:nvPr/>
            </p:nvSpPr>
            <p:spPr>
              <a:xfrm>
                <a:off x="3153377" y="7183533"/>
                <a:ext cx="187462" cy="276999"/>
              </a:xfrm>
              <a:prstGeom prst="rect">
                <a:avLst/>
              </a:prstGeom>
              <a:noFill/>
            </p:spPr>
            <p:txBody>
              <a:bodyPr wrap="none" rtlCol="0">
                <a:spAutoFit/>
              </a:bodyPr>
              <a:lstStyle/>
              <a:p>
                <a:pPr algn="ctr"/>
                <a:endParaRPr lang="de-DE" sz="1200" dirty="0">
                  <a:latin typeface="ABeeZee" pitchFamily="2" charset="0"/>
                </a:endParaRPr>
              </a:p>
            </p:txBody>
          </p:sp>
          <p:sp>
            <p:nvSpPr>
              <p:cNvPr id="497" name="Textfeld 496">
                <a:extLst>
                  <a:ext uri="{FF2B5EF4-FFF2-40B4-BE49-F238E27FC236}">
                    <a16:creationId xmlns:a16="http://schemas.microsoft.com/office/drawing/2014/main" id="{81E75795-CDEE-0E4E-7B2D-3D8F16610059}"/>
                  </a:ext>
                </a:extLst>
              </p:cNvPr>
              <p:cNvSpPr txBox="1"/>
              <p:nvPr/>
            </p:nvSpPr>
            <p:spPr>
              <a:xfrm>
                <a:off x="3666909"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498" name="Textfeld 497">
                <a:extLst>
                  <a:ext uri="{FF2B5EF4-FFF2-40B4-BE49-F238E27FC236}">
                    <a16:creationId xmlns:a16="http://schemas.microsoft.com/office/drawing/2014/main" id="{2C768654-63D4-18AF-204A-2DA821ED595A}"/>
                  </a:ext>
                </a:extLst>
              </p:cNvPr>
              <p:cNvSpPr txBox="1"/>
              <p:nvPr/>
            </p:nvSpPr>
            <p:spPr>
              <a:xfrm>
                <a:off x="4180442"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499" name="Textfeld 498">
                <a:extLst>
                  <a:ext uri="{FF2B5EF4-FFF2-40B4-BE49-F238E27FC236}">
                    <a16:creationId xmlns:a16="http://schemas.microsoft.com/office/drawing/2014/main" id="{CCBB001C-F8E9-097A-FBE0-111579AD81B4}"/>
                  </a:ext>
                </a:extLst>
              </p:cNvPr>
              <p:cNvSpPr txBox="1"/>
              <p:nvPr/>
            </p:nvSpPr>
            <p:spPr>
              <a:xfrm>
                <a:off x="4607791" y="7183533"/>
                <a:ext cx="359826" cy="261610"/>
              </a:xfrm>
              <a:prstGeom prst="rect">
                <a:avLst/>
              </a:prstGeom>
              <a:noFill/>
            </p:spPr>
            <p:txBody>
              <a:bodyPr wrap="none" rtlCol="0">
                <a:spAutoFit/>
              </a:bodyPr>
              <a:lstStyle/>
              <a:p>
                <a:pPr algn="ctr"/>
                <a:r>
                  <a:rPr lang="de-DE" sz="1100" dirty="0">
                    <a:latin typeface="ABeeZee" pitchFamily="2" charset="0"/>
                  </a:rPr>
                  <a:t>40</a:t>
                </a:r>
              </a:p>
            </p:txBody>
          </p:sp>
          <p:sp>
            <p:nvSpPr>
              <p:cNvPr id="500" name="Textfeld 499">
                <a:extLst>
                  <a:ext uri="{FF2B5EF4-FFF2-40B4-BE49-F238E27FC236}">
                    <a16:creationId xmlns:a16="http://schemas.microsoft.com/office/drawing/2014/main" id="{124E7B13-B66F-8246-0818-2C980863364A}"/>
                  </a:ext>
                </a:extLst>
              </p:cNvPr>
              <p:cNvSpPr txBox="1"/>
              <p:nvPr/>
            </p:nvSpPr>
            <p:spPr>
              <a:xfrm>
                <a:off x="5207506"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501" name="Textfeld 500">
                <a:extLst>
                  <a:ext uri="{FF2B5EF4-FFF2-40B4-BE49-F238E27FC236}">
                    <a16:creationId xmlns:a16="http://schemas.microsoft.com/office/drawing/2014/main" id="{6526E414-E69C-C075-DE6F-77F33D47C2FA}"/>
                  </a:ext>
                </a:extLst>
              </p:cNvPr>
              <p:cNvSpPr txBox="1"/>
              <p:nvPr/>
            </p:nvSpPr>
            <p:spPr>
              <a:xfrm>
                <a:off x="5721037"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502" name="Textfeld 501">
                <a:extLst>
                  <a:ext uri="{FF2B5EF4-FFF2-40B4-BE49-F238E27FC236}">
                    <a16:creationId xmlns:a16="http://schemas.microsoft.com/office/drawing/2014/main" id="{233029B5-4002-F0B1-0D12-B950E183905F}"/>
                  </a:ext>
                </a:extLst>
              </p:cNvPr>
              <p:cNvSpPr txBox="1"/>
              <p:nvPr/>
            </p:nvSpPr>
            <p:spPr>
              <a:xfrm>
                <a:off x="1477618" y="7179142"/>
                <a:ext cx="446042" cy="261610"/>
              </a:xfrm>
              <a:prstGeom prst="rect">
                <a:avLst/>
              </a:prstGeom>
              <a:noFill/>
            </p:spPr>
            <p:txBody>
              <a:bodyPr wrap="none" rtlCol="0">
                <a:spAutoFit/>
              </a:bodyPr>
              <a:lstStyle/>
              <a:p>
                <a:pPr algn="ctr"/>
                <a:r>
                  <a:rPr lang="de-DE" sz="1100" dirty="0">
                    <a:latin typeface="ABeeZee" pitchFamily="2" charset="0"/>
                  </a:rPr>
                  <a:t>-80</a:t>
                </a:r>
              </a:p>
            </p:txBody>
          </p:sp>
          <p:sp>
            <p:nvSpPr>
              <p:cNvPr id="503" name="Textfeld 502">
                <a:extLst>
                  <a:ext uri="{FF2B5EF4-FFF2-40B4-BE49-F238E27FC236}">
                    <a16:creationId xmlns:a16="http://schemas.microsoft.com/office/drawing/2014/main" id="{ED73A4A4-5F6E-DBE4-98E1-A0B26438242D}"/>
                  </a:ext>
                </a:extLst>
              </p:cNvPr>
              <p:cNvSpPr txBox="1"/>
              <p:nvPr/>
            </p:nvSpPr>
            <p:spPr>
              <a:xfrm>
                <a:off x="3642105" y="7187786"/>
                <a:ext cx="273612" cy="261610"/>
              </a:xfrm>
              <a:prstGeom prst="rect">
                <a:avLst/>
              </a:prstGeom>
              <a:noFill/>
            </p:spPr>
            <p:txBody>
              <a:bodyPr wrap="none" rtlCol="0">
                <a:spAutoFit/>
              </a:bodyPr>
              <a:lstStyle/>
              <a:p>
                <a:pPr algn="ctr"/>
                <a:r>
                  <a:rPr lang="de-DE" sz="1100" dirty="0">
                    <a:latin typeface="ABeeZee" pitchFamily="2" charset="0"/>
                  </a:rPr>
                  <a:t>0</a:t>
                </a:r>
              </a:p>
            </p:txBody>
          </p:sp>
          <p:sp>
            <p:nvSpPr>
              <p:cNvPr id="504" name="Textfeld 503">
                <a:extLst>
                  <a:ext uri="{FF2B5EF4-FFF2-40B4-BE49-F238E27FC236}">
                    <a16:creationId xmlns:a16="http://schemas.microsoft.com/office/drawing/2014/main" id="{B7A1A0AF-C8B2-2A41-1B66-144EF13FFF1B}"/>
                  </a:ext>
                </a:extLst>
              </p:cNvPr>
              <p:cNvSpPr txBox="1"/>
              <p:nvPr/>
            </p:nvSpPr>
            <p:spPr>
              <a:xfrm>
                <a:off x="5632937" y="7175225"/>
                <a:ext cx="359826" cy="261610"/>
              </a:xfrm>
              <a:prstGeom prst="rect">
                <a:avLst/>
              </a:prstGeom>
              <a:noFill/>
            </p:spPr>
            <p:txBody>
              <a:bodyPr wrap="none" rtlCol="0">
                <a:spAutoFit/>
              </a:bodyPr>
              <a:lstStyle/>
              <a:p>
                <a:pPr algn="ctr"/>
                <a:r>
                  <a:rPr lang="de-DE" sz="1100" dirty="0">
                    <a:latin typeface="ABeeZee" pitchFamily="2" charset="0"/>
                  </a:rPr>
                  <a:t>80</a:t>
                </a:r>
              </a:p>
            </p:txBody>
          </p:sp>
        </p:grpSp>
        <p:cxnSp>
          <p:nvCxnSpPr>
            <p:cNvPr id="57" name="Gerade Verbindung mit Pfeil 56">
              <a:extLst>
                <a:ext uri="{FF2B5EF4-FFF2-40B4-BE49-F238E27FC236}">
                  <a16:creationId xmlns:a16="http://schemas.microsoft.com/office/drawing/2014/main" id="{C38F3A26-10DA-AC5A-7C31-11738FA2E3C1}"/>
                </a:ext>
              </a:extLst>
            </p:cNvPr>
            <p:cNvCxnSpPr/>
            <p:nvPr/>
          </p:nvCxnSpPr>
          <p:spPr>
            <a:xfrm>
              <a:off x="472174" y="7083706"/>
              <a:ext cx="55739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872" name="Gruppieren 871">
            <a:extLst>
              <a:ext uri="{FF2B5EF4-FFF2-40B4-BE49-F238E27FC236}">
                <a16:creationId xmlns:a16="http://schemas.microsoft.com/office/drawing/2014/main" id="{CB7EF79B-6F61-ED14-8E33-09E30F464492}"/>
              </a:ext>
            </a:extLst>
          </p:cNvPr>
          <p:cNvGrpSpPr/>
          <p:nvPr/>
        </p:nvGrpSpPr>
        <p:grpSpPr>
          <a:xfrm>
            <a:off x="971308" y="3843554"/>
            <a:ext cx="5612473" cy="5181049"/>
            <a:chOff x="1084944" y="4509641"/>
            <a:chExt cx="5612473" cy="5181049"/>
          </a:xfrm>
        </p:grpSpPr>
        <p:grpSp>
          <p:nvGrpSpPr>
            <p:cNvPr id="788" name="Gruppieren 787">
              <a:extLst>
                <a:ext uri="{FF2B5EF4-FFF2-40B4-BE49-F238E27FC236}">
                  <a16:creationId xmlns:a16="http://schemas.microsoft.com/office/drawing/2014/main" id="{C3CF3417-E00F-A124-750A-DA09E6373A65}"/>
                </a:ext>
              </a:extLst>
            </p:cNvPr>
            <p:cNvGrpSpPr/>
            <p:nvPr/>
          </p:nvGrpSpPr>
          <p:grpSpPr>
            <a:xfrm>
              <a:off x="1084944" y="4509641"/>
              <a:ext cx="5612473" cy="5181049"/>
              <a:chOff x="1069398" y="1950359"/>
              <a:chExt cx="5612473" cy="5181049"/>
            </a:xfrm>
          </p:grpSpPr>
          <p:pic>
            <p:nvPicPr>
              <p:cNvPr id="789" name="Grafik 788">
                <a:extLst>
                  <a:ext uri="{FF2B5EF4-FFF2-40B4-BE49-F238E27FC236}">
                    <a16:creationId xmlns:a16="http://schemas.microsoft.com/office/drawing/2014/main" id="{F203BE65-23F8-9D35-D718-26832887DBB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1176" r="16118" b="80"/>
              <a:stretch/>
            </p:blipFill>
            <p:spPr>
              <a:xfrm>
                <a:off x="1069661" y="1950359"/>
                <a:ext cx="5612210" cy="4485279"/>
              </a:xfrm>
              <a:prstGeom prst="rect">
                <a:avLst/>
              </a:prstGeom>
              <a:ln>
                <a:noFill/>
              </a:ln>
              <a:effectLst>
                <a:softEdge rad="31750"/>
              </a:effectLst>
            </p:spPr>
          </p:pic>
          <p:pic>
            <p:nvPicPr>
              <p:cNvPr id="790" name="Grafik 789">
                <a:extLst>
                  <a:ext uri="{FF2B5EF4-FFF2-40B4-BE49-F238E27FC236}">
                    <a16:creationId xmlns:a16="http://schemas.microsoft.com/office/drawing/2014/main" id="{B361CC18-74AB-38E7-E3B4-5DFFD3DE286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1176" r="16118" b="51918"/>
              <a:stretch/>
            </p:blipFill>
            <p:spPr>
              <a:xfrm>
                <a:off x="1069398" y="4973048"/>
                <a:ext cx="5612210" cy="2158360"/>
              </a:xfrm>
              <a:prstGeom prst="rect">
                <a:avLst/>
              </a:prstGeom>
              <a:ln>
                <a:noFill/>
              </a:ln>
              <a:effectLst>
                <a:softEdge rad="31750"/>
              </a:effectLst>
            </p:spPr>
          </p:pic>
          <p:grpSp>
            <p:nvGrpSpPr>
              <p:cNvPr id="791" name="Gruppieren 790">
                <a:extLst>
                  <a:ext uri="{FF2B5EF4-FFF2-40B4-BE49-F238E27FC236}">
                    <a16:creationId xmlns:a16="http://schemas.microsoft.com/office/drawing/2014/main" id="{BD51358F-F840-4393-4308-FA3B453CCEF6}"/>
                  </a:ext>
                </a:extLst>
              </p:cNvPr>
              <p:cNvGrpSpPr/>
              <p:nvPr/>
            </p:nvGrpSpPr>
            <p:grpSpPr>
              <a:xfrm>
                <a:off x="3537909" y="4656617"/>
                <a:ext cx="288862" cy="246221"/>
                <a:chOff x="3537909" y="3746221"/>
                <a:chExt cx="288862" cy="246221"/>
              </a:xfrm>
            </p:grpSpPr>
            <p:cxnSp>
              <p:nvCxnSpPr>
                <p:cNvPr id="862" name="Gerader Verbinder 861">
                  <a:extLst>
                    <a:ext uri="{FF2B5EF4-FFF2-40B4-BE49-F238E27FC236}">
                      <a16:creationId xmlns:a16="http://schemas.microsoft.com/office/drawing/2014/main" id="{0BB98041-B1BC-9FCE-3414-00EAEA7F6584}"/>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3" name="Textfeld 862">
                  <a:extLst>
                    <a:ext uri="{FF2B5EF4-FFF2-40B4-BE49-F238E27FC236}">
                      <a16:creationId xmlns:a16="http://schemas.microsoft.com/office/drawing/2014/main" id="{ED92ECE3-2345-F22B-AFD5-0C6F25F7F13F}"/>
                    </a:ext>
                  </a:extLst>
                </p:cNvPr>
                <p:cNvSpPr txBox="1"/>
                <p:nvPr/>
              </p:nvSpPr>
              <p:spPr>
                <a:xfrm>
                  <a:off x="3537909" y="3746221"/>
                  <a:ext cx="288862" cy="246221"/>
                </a:xfrm>
                <a:prstGeom prst="rect">
                  <a:avLst/>
                </a:prstGeom>
                <a:noFill/>
              </p:spPr>
              <p:txBody>
                <a:bodyPr wrap="none" rtlCol="0" anchor="ctr">
                  <a:spAutoFit/>
                </a:bodyPr>
                <a:lstStyle/>
                <a:p>
                  <a:pPr algn="r"/>
                  <a:r>
                    <a:rPr lang="de-DE" sz="1000">
                      <a:latin typeface="+mj-lt"/>
                    </a:rPr>
                    <a:t>-1</a:t>
                  </a:r>
                </a:p>
              </p:txBody>
            </p:sp>
          </p:grpSp>
          <p:grpSp>
            <p:nvGrpSpPr>
              <p:cNvPr id="792" name="Gruppieren 791">
                <a:extLst>
                  <a:ext uri="{FF2B5EF4-FFF2-40B4-BE49-F238E27FC236}">
                    <a16:creationId xmlns:a16="http://schemas.microsoft.com/office/drawing/2014/main" id="{056ED63A-CEAD-C0FE-1104-CF3C2EBA4F45}"/>
                  </a:ext>
                </a:extLst>
              </p:cNvPr>
              <p:cNvGrpSpPr/>
              <p:nvPr/>
            </p:nvGrpSpPr>
            <p:grpSpPr>
              <a:xfrm>
                <a:off x="3537909" y="5019571"/>
                <a:ext cx="288862" cy="246221"/>
                <a:chOff x="3537909" y="3746221"/>
                <a:chExt cx="288862" cy="246221"/>
              </a:xfrm>
            </p:grpSpPr>
            <p:cxnSp>
              <p:nvCxnSpPr>
                <p:cNvPr id="860" name="Gerader Verbinder 859">
                  <a:extLst>
                    <a:ext uri="{FF2B5EF4-FFF2-40B4-BE49-F238E27FC236}">
                      <a16:creationId xmlns:a16="http://schemas.microsoft.com/office/drawing/2014/main" id="{6DBEA1E2-1F0E-A464-44D7-C100D0D380F9}"/>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1" name="Textfeld 860">
                  <a:extLst>
                    <a:ext uri="{FF2B5EF4-FFF2-40B4-BE49-F238E27FC236}">
                      <a16:creationId xmlns:a16="http://schemas.microsoft.com/office/drawing/2014/main" id="{FAE860F4-46DD-FC6B-DFE7-265DE69803FB}"/>
                    </a:ext>
                  </a:extLst>
                </p:cNvPr>
                <p:cNvSpPr txBox="1"/>
                <p:nvPr/>
              </p:nvSpPr>
              <p:spPr>
                <a:xfrm>
                  <a:off x="3537909" y="3746221"/>
                  <a:ext cx="288862" cy="246221"/>
                </a:xfrm>
                <a:prstGeom prst="rect">
                  <a:avLst/>
                </a:prstGeom>
                <a:noFill/>
              </p:spPr>
              <p:txBody>
                <a:bodyPr wrap="none" rtlCol="0" anchor="ctr">
                  <a:spAutoFit/>
                </a:bodyPr>
                <a:lstStyle/>
                <a:p>
                  <a:pPr algn="r"/>
                  <a:r>
                    <a:rPr lang="de-DE" sz="1000">
                      <a:latin typeface="+mj-lt"/>
                    </a:rPr>
                    <a:t>-2</a:t>
                  </a:r>
                </a:p>
              </p:txBody>
            </p:sp>
          </p:grpSp>
          <p:grpSp>
            <p:nvGrpSpPr>
              <p:cNvPr id="793" name="Gruppieren 792">
                <a:extLst>
                  <a:ext uri="{FF2B5EF4-FFF2-40B4-BE49-F238E27FC236}">
                    <a16:creationId xmlns:a16="http://schemas.microsoft.com/office/drawing/2014/main" id="{617842D1-578B-66E2-B99C-D709FF58214F}"/>
                  </a:ext>
                </a:extLst>
              </p:cNvPr>
              <p:cNvGrpSpPr/>
              <p:nvPr/>
            </p:nvGrpSpPr>
            <p:grpSpPr>
              <a:xfrm>
                <a:off x="3537909" y="5388541"/>
                <a:ext cx="288862" cy="246221"/>
                <a:chOff x="3537909" y="3746221"/>
                <a:chExt cx="288862" cy="246221"/>
              </a:xfrm>
            </p:grpSpPr>
            <p:cxnSp>
              <p:nvCxnSpPr>
                <p:cNvPr id="858" name="Gerader Verbinder 857">
                  <a:extLst>
                    <a:ext uri="{FF2B5EF4-FFF2-40B4-BE49-F238E27FC236}">
                      <a16:creationId xmlns:a16="http://schemas.microsoft.com/office/drawing/2014/main" id="{EF3A943B-8019-BB57-1D71-90E0D2D56880}"/>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9" name="Textfeld 858">
                  <a:extLst>
                    <a:ext uri="{FF2B5EF4-FFF2-40B4-BE49-F238E27FC236}">
                      <a16:creationId xmlns:a16="http://schemas.microsoft.com/office/drawing/2014/main" id="{446A6B24-BE47-A7B2-810C-B3CD735C2004}"/>
                    </a:ext>
                  </a:extLst>
                </p:cNvPr>
                <p:cNvSpPr txBox="1"/>
                <p:nvPr/>
              </p:nvSpPr>
              <p:spPr>
                <a:xfrm>
                  <a:off x="3537909" y="3746221"/>
                  <a:ext cx="288862" cy="246221"/>
                </a:xfrm>
                <a:prstGeom prst="rect">
                  <a:avLst/>
                </a:prstGeom>
                <a:noFill/>
              </p:spPr>
              <p:txBody>
                <a:bodyPr wrap="none" rtlCol="0" anchor="ctr">
                  <a:spAutoFit/>
                </a:bodyPr>
                <a:lstStyle/>
                <a:p>
                  <a:pPr algn="r"/>
                  <a:r>
                    <a:rPr lang="de-DE" sz="1000">
                      <a:latin typeface="+mj-lt"/>
                    </a:rPr>
                    <a:t>-3</a:t>
                  </a:r>
                </a:p>
              </p:txBody>
            </p:sp>
          </p:grpSp>
          <p:grpSp>
            <p:nvGrpSpPr>
              <p:cNvPr id="794" name="Gruppieren 793">
                <a:extLst>
                  <a:ext uri="{FF2B5EF4-FFF2-40B4-BE49-F238E27FC236}">
                    <a16:creationId xmlns:a16="http://schemas.microsoft.com/office/drawing/2014/main" id="{0BBE9268-B681-163C-3683-1B31543DC418}"/>
                  </a:ext>
                </a:extLst>
              </p:cNvPr>
              <p:cNvGrpSpPr/>
              <p:nvPr/>
            </p:nvGrpSpPr>
            <p:grpSpPr>
              <a:xfrm>
                <a:off x="3537909" y="5763527"/>
                <a:ext cx="288862" cy="246221"/>
                <a:chOff x="3537909" y="3746221"/>
                <a:chExt cx="288862" cy="246221"/>
              </a:xfrm>
            </p:grpSpPr>
            <p:cxnSp>
              <p:nvCxnSpPr>
                <p:cNvPr id="856" name="Gerader Verbinder 855">
                  <a:extLst>
                    <a:ext uri="{FF2B5EF4-FFF2-40B4-BE49-F238E27FC236}">
                      <a16:creationId xmlns:a16="http://schemas.microsoft.com/office/drawing/2014/main" id="{8CC3566A-BC2C-7A3E-4F3C-B6D5D25FFDB6}"/>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7" name="Textfeld 856">
                  <a:extLst>
                    <a:ext uri="{FF2B5EF4-FFF2-40B4-BE49-F238E27FC236}">
                      <a16:creationId xmlns:a16="http://schemas.microsoft.com/office/drawing/2014/main" id="{C79AAA80-7E89-A665-67EB-A0E2F351C440}"/>
                    </a:ext>
                  </a:extLst>
                </p:cNvPr>
                <p:cNvSpPr txBox="1"/>
                <p:nvPr/>
              </p:nvSpPr>
              <p:spPr>
                <a:xfrm>
                  <a:off x="3537909" y="3746221"/>
                  <a:ext cx="288862" cy="246221"/>
                </a:xfrm>
                <a:prstGeom prst="rect">
                  <a:avLst/>
                </a:prstGeom>
                <a:noFill/>
              </p:spPr>
              <p:txBody>
                <a:bodyPr wrap="none" rtlCol="0" anchor="ctr">
                  <a:spAutoFit/>
                </a:bodyPr>
                <a:lstStyle/>
                <a:p>
                  <a:pPr algn="r"/>
                  <a:r>
                    <a:rPr lang="de-DE" sz="1000">
                      <a:latin typeface="+mj-lt"/>
                    </a:rPr>
                    <a:t>-4</a:t>
                  </a:r>
                </a:p>
              </p:txBody>
            </p:sp>
          </p:grpSp>
          <p:grpSp>
            <p:nvGrpSpPr>
              <p:cNvPr id="795" name="Gruppieren 794">
                <a:extLst>
                  <a:ext uri="{FF2B5EF4-FFF2-40B4-BE49-F238E27FC236}">
                    <a16:creationId xmlns:a16="http://schemas.microsoft.com/office/drawing/2014/main" id="{8E21A0A9-D094-1DA0-7E20-E95EA3C4F5C5}"/>
                  </a:ext>
                </a:extLst>
              </p:cNvPr>
              <p:cNvGrpSpPr/>
              <p:nvPr/>
            </p:nvGrpSpPr>
            <p:grpSpPr>
              <a:xfrm>
                <a:off x="3537909" y="6144529"/>
                <a:ext cx="288862" cy="246221"/>
                <a:chOff x="3537909" y="3746221"/>
                <a:chExt cx="288862" cy="246221"/>
              </a:xfrm>
            </p:grpSpPr>
            <p:cxnSp>
              <p:nvCxnSpPr>
                <p:cNvPr id="854" name="Gerader Verbinder 853">
                  <a:extLst>
                    <a:ext uri="{FF2B5EF4-FFF2-40B4-BE49-F238E27FC236}">
                      <a16:creationId xmlns:a16="http://schemas.microsoft.com/office/drawing/2014/main" id="{4A015C1F-A142-1D4C-3228-CA4A9990A877}"/>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5" name="Textfeld 854">
                  <a:extLst>
                    <a:ext uri="{FF2B5EF4-FFF2-40B4-BE49-F238E27FC236}">
                      <a16:creationId xmlns:a16="http://schemas.microsoft.com/office/drawing/2014/main" id="{103615F2-528E-A39D-CBCB-2A6B5A36C62D}"/>
                    </a:ext>
                  </a:extLst>
                </p:cNvPr>
                <p:cNvSpPr txBox="1"/>
                <p:nvPr/>
              </p:nvSpPr>
              <p:spPr>
                <a:xfrm>
                  <a:off x="3537909" y="3746221"/>
                  <a:ext cx="288862" cy="246221"/>
                </a:xfrm>
                <a:prstGeom prst="rect">
                  <a:avLst/>
                </a:prstGeom>
                <a:noFill/>
              </p:spPr>
              <p:txBody>
                <a:bodyPr wrap="none" rtlCol="0" anchor="ctr">
                  <a:spAutoFit/>
                </a:bodyPr>
                <a:lstStyle/>
                <a:p>
                  <a:pPr algn="r"/>
                  <a:r>
                    <a:rPr lang="de-DE" sz="1000">
                      <a:latin typeface="+mj-lt"/>
                    </a:rPr>
                    <a:t>-5</a:t>
                  </a:r>
                </a:p>
              </p:txBody>
            </p:sp>
          </p:grpSp>
          <p:grpSp>
            <p:nvGrpSpPr>
              <p:cNvPr id="796" name="Gruppieren 795">
                <a:extLst>
                  <a:ext uri="{FF2B5EF4-FFF2-40B4-BE49-F238E27FC236}">
                    <a16:creationId xmlns:a16="http://schemas.microsoft.com/office/drawing/2014/main" id="{DAD63C6A-157D-0007-D8D8-5E61CCEDF38A}"/>
                  </a:ext>
                </a:extLst>
              </p:cNvPr>
              <p:cNvGrpSpPr/>
              <p:nvPr/>
            </p:nvGrpSpPr>
            <p:grpSpPr>
              <a:xfrm>
                <a:off x="3537909" y="6525531"/>
                <a:ext cx="288862" cy="246221"/>
                <a:chOff x="3537909" y="3746221"/>
                <a:chExt cx="288862" cy="246221"/>
              </a:xfrm>
            </p:grpSpPr>
            <p:cxnSp>
              <p:nvCxnSpPr>
                <p:cNvPr id="852" name="Gerader Verbinder 851">
                  <a:extLst>
                    <a:ext uri="{FF2B5EF4-FFF2-40B4-BE49-F238E27FC236}">
                      <a16:creationId xmlns:a16="http://schemas.microsoft.com/office/drawing/2014/main" id="{60B8A388-7ADA-DE9C-E3F9-1EE84E07A37D}"/>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3" name="Textfeld 852">
                  <a:extLst>
                    <a:ext uri="{FF2B5EF4-FFF2-40B4-BE49-F238E27FC236}">
                      <a16:creationId xmlns:a16="http://schemas.microsoft.com/office/drawing/2014/main" id="{1F8B4BD0-58A8-A6AB-3CB3-481E57453313}"/>
                    </a:ext>
                  </a:extLst>
                </p:cNvPr>
                <p:cNvSpPr txBox="1"/>
                <p:nvPr/>
              </p:nvSpPr>
              <p:spPr>
                <a:xfrm>
                  <a:off x="3537909" y="3746221"/>
                  <a:ext cx="288862" cy="246221"/>
                </a:xfrm>
                <a:prstGeom prst="rect">
                  <a:avLst/>
                </a:prstGeom>
                <a:noFill/>
              </p:spPr>
              <p:txBody>
                <a:bodyPr wrap="none" rtlCol="0" anchor="ctr">
                  <a:spAutoFit/>
                </a:bodyPr>
                <a:lstStyle/>
                <a:p>
                  <a:pPr algn="r"/>
                  <a:r>
                    <a:rPr lang="de-DE" sz="1000">
                      <a:latin typeface="+mj-lt"/>
                    </a:rPr>
                    <a:t>-6</a:t>
                  </a:r>
                </a:p>
              </p:txBody>
            </p:sp>
          </p:grpSp>
          <p:grpSp>
            <p:nvGrpSpPr>
              <p:cNvPr id="797" name="Gruppieren 796">
                <a:extLst>
                  <a:ext uri="{FF2B5EF4-FFF2-40B4-BE49-F238E27FC236}">
                    <a16:creationId xmlns:a16="http://schemas.microsoft.com/office/drawing/2014/main" id="{DF434B13-6764-CE84-DB9C-901234CB9C24}"/>
                  </a:ext>
                </a:extLst>
              </p:cNvPr>
              <p:cNvGrpSpPr/>
              <p:nvPr/>
            </p:nvGrpSpPr>
            <p:grpSpPr>
              <a:xfrm>
                <a:off x="3576381" y="3880577"/>
                <a:ext cx="250390" cy="246221"/>
                <a:chOff x="3576381" y="3746221"/>
                <a:chExt cx="250390" cy="246221"/>
              </a:xfrm>
            </p:grpSpPr>
            <p:cxnSp>
              <p:nvCxnSpPr>
                <p:cNvPr id="850" name="Gerader Verbinder 849">
                  <a:extLst>
                    <a:ext uri="{FF2B5EF4-FFF2-40B4-BE49-F238E27FC236}">
                      <a16:creationId xmlns:a16="http://schemas.microsoft.com/office/drawing/2014/main" id="{7BCBBF52-EE17-B8F1-DE24-55AEAC56723E}"/>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1" name="Textfeld 850">
                  <a:extLst>
                    <a:ext uri="{FF2B5EF4-FFF2-40B4-BE49-F238E27FC236}">
                      <a16:creationId xmlns:a16="http://schemas.microsoft.com/office/drawing/2014/main" id="{28EC0629-C3F2-46F0-1E2B-CB925A61CF70}"/>
                    </a:ext>
                  </a:extLst>
                </p:cNvPr>
                <p:cNvSpPr txBox="1"/>
                <p:nvPr/>
              </p:nvSpPr>
              <p:spPr>
                <a:xfrm>
                  <a:off x="3576381" y="3746221"/>
                  <a:ext cx="250390" cy="246221"/>
                </a:xfrm>
                <a:prstGeom prst="rect">
                  <a:avLst/>
                </a:prstGeom>
                <a:noFill/>
              </p:spPr>
              <p:txBody>
                <a:bodyPr wrap="none" rtlCol="0" anchor="ctr">
                  <a:spAutoFit/>
                </a:bodyPr>
                <a:lstStyle/>
                <a:p>
                  <a:pPr algn="r"/>
                  <a:r>
                    <a:rPr lang="de-DE" sz="1000">
                      <a:latin typeface="+mj-lt"/>
                    </a:rPr>
                    <a:t>1</a:t>
                  </a:r>
                </a:p>
              </p:txBody>
            </p:sp>
          </p:grpSp>
          <p:grpSp>
            <p:nvGrpSpPr>
              <p:cNvPr id="798" name="Gruppieren 797">
                <a:extLst>
                  <a:ext uri="{FF2B5EF4-FFF2-40B4-BE49-F238E27FC236}">
                    <a16:creationId xmlns:a16="http://schemas.microsoft.com/office/drawing/2014/main" id="{B460889F-93E5-77DF-6C3F-7A2CE9686B17}"/>
                  </a:ext>
                </a:extLst>
              </p:cNvPr>
              <p:cNvGrpSpPr/>
              <p:nvPr/>
            </p:nvGrpSpPr>
            <p:grpSpPr>
              <a:xfrm>
                <a:off x="3576381" y="3509603"/>
                <a:ext cx="250390" cy="246221"/>
                <a:chOff x="3576381" y="3746221"/>
                <a:chExt cx="250390" cy="246221"/>
              </a:xfrm>
            </p:grpSpPr>
            <p:cxnSp>
              <p:nvCxnSpPr>
                <p:cNvPr id="848" name="Gerader Verbinder 847">
                  <a:extLst>
                    <a:ext uri="{FF2B5EF4-FFF2-40B4-BE49-F238E27FC236}">
                      <a16:creationId xmlns:a16="http://schemas.microsoft.com/office/drawing/2014/main" id="{ECDA41D9-3CE8-3469-47A0-5AC0CF573DD4}"/>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9" name="Textfeld 848">
                  <a:extLst>
                    <a:ext uri="{FF2B5EF4-FFF2-40B4-BE49-F238E27FC236}">
                      <a16:creationId xmlns:a16="http://schemas.microsoft.com/office/drawing/2014/main" id="{1ED642C1-02D1-73FD-A871-506D3A4F5F4B}"/>
                    </a:ext>
                  </a:extLst>
                </p:cNvPr>
                <p:cNvSpPr txBox="1"/>
                <p:nvPr/>
              </p:nvSpPr>
              <p:spPr>
                <a:xfrm>
                  <a:off x="3576381" y="3746221"/>
                  <a:ext cx="250390" cy="246221"/>
                </a:xfrm>
                <a:prstGeom prst="rect">
                  <a:avLst/>
                </a:prstGeom>
                <a:noFill/>
              </p:spPr>
              <p:txBody>
                <a:bodyPr wrap="none" rtlCol="0" anchor="ctr">
                  <a:spAutoFit/>
                </a:bodyPr>
                <a:lstStyle/>
                <a:p>
                  <a:pPr algn="r"/>
                  <a:r>
                    <a:rPr lang="de-DE" sz="1000">
                      <a:latin typeface="+mj-lt"/>
                    </a:rPr>
                    <a:t>2</a:t>
                  </a:r>
                </a:p>
              </p:txBody>
            </p:sp>
          </p:grpSp>
          <p:grpSp>
            <p:nvGrpSpPr>
              <p:cNvPr id="799" name="Gruppieren 798">
                <a:extLst>
                  <a:ext uri="{FF2B5EF4-FFF2-40B4-BE49-F238E27FC236}">
                    <a16:creationId xmlns:a16="http://schemas.microsoft.com/office/drawing/2014/main" id="{8E035948-564E-7E98-EE64-61F86C63539C}"/>
                  </a:ext>
                </a:extLst>
              </p:cNvPr>
              <p:cNvGrpSpPr/>
              <p:nvPr/>
            </p:nvGrpSpPr>
            <p:grpSpPr>
              <a:xfrm>
                <a:off x="3576381" y="3132613"/>
                <a:ext cx="250390" cy="246221"/>
                <a:chOff x="3576381" y="3746221"/>
                <a:chExt cx="250390" cy="246221"/>
              </a:xfrm>
            </p:grpSpPr>
            <p:cxnSp>
              <p:nvCxnSpPr>
                <p:cNvPr id="846" name="Gerader Verbinder 845">
                  <a:extLst>
                    <a:ext uri="{FF2B5EF4-FFF2-40B4-BE49-F238E27FC236}">
                      <a16:creationId xmlns:a16="http://schemas.microsoft.com/office/drawing/2014/main" id="{D35DD863-0887-B2A9-95F1-A6BE8038ADE1}"/>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7" name="Textfeld 846">
                  <a:extLst>
                    <a:ext uri="{FF2B5EF4-FFF2-40B4-BE49-F238E27FC236}">
                      <a16:creationId xmlns:a16="http://schemas.microsoft.com/office/drawing/2014/main" id="{2C0897F8-5359-1B83-56BA-ADF4ED07291B}"/>
                    </a:ext>
                  </a:extLst>
                </p:cNvPr>
                <p:cNvSpPr txBox="1"/>
                <p:nvPr/>
              </p:nvSpPr>
              <p:spPr>
                <a:xfrm>
                  <a:off x="3576381" y="3746221"/>
                  <a:ext cx="250390" cy="246221"/>
                </a:xfrm>
                <a:prstGeom prst="rect">
                  <a:avLst/>
                </a:prstGeom>
                <a:noFill/>
              </p:spPr>
              <p:txBody>
                <a:bodyPr wrap="none" rtlCol="0" anchor="ctr">
                  <a:spAutoFit/>
                </a:bodyPr>
                <a:lstStyle/>
                <a:p>
                  <a:pPr algn="r"/>
                  <a:r>
                    <a:rPr lang="de-DE" sz="1000">
                      <a:latin typeface="+mj-lt"/>
                    </a:rPr>
                    <a:t>3</a:t>
                  </a:r>
                </a:p>
              </p:txBody>
            </p:sp>
          </p:grpSp>
          <p:grpSp>
            <p:nvGrpSpPr>
              <p:cNvPr id="800" name="Gruppieren 799">
                <a:extLst>
                  <a:ext uri="{FF2B5EF4-FFF2-40B4-BE49-F238E27FC236}">
                    <a16:creationId xmlns:a16="http://schemas.microsoft.com/office/drawing/2014/main" id="{E4F68561-9FF9-A93C-E11B-564ECD1F7176}"/>
                  </a:ext>
                </a:extLst>
              </p:cNvPr>
              <p:cNvGrpSpPr/>
              <p:nvPr/>
            </p:nvGrpSpPr>
            <p:grpSpPr>
              <a:xfrm>
                <a:off x="3576381" y="2749607"/>
                <a:ext cx="250390" cy="246221"/>
                <a:chOff x="3576381" y="3746221"/>
                <a:chExt cx="250390" cy="246221"/>
              </a:xfrm>
            </p:grpSpPr>
            <p:cxnSp>
              <p:nvCxnSpPr>
                <p:cNvPr id="844" name="Gerader Verbinder 843">
                  <a:extLst>
                    <a:ext uri="{FF2B5EF4-FFF2-40B4-BE49-F238E27FC236}">
                      <a16:creationId xmlns:a16="http://schemas.microsoft.com/office/drawing/2014/main" id="{E896EDB2-30E6-752B-CCD6-66419A4B9A51}"/>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5" name="Textfeld 844">
                  <a:extLst>
                    <a:ext uri="{FF2B5EF4-FFF2-40B4-BE49-F238E27FC236}">
                      <a16:creationId xmlns:a16="http://schemas.microsoft.com/office/drawing/2014/main" id="{450CAAA4-7D58-2E82-1B91-0938B5018F34}"/>
                    </a:ext>
                  </a:extLst>
                </p:cNvPr>
                <p:cNvSpPr txBox="1"/>
                <p:nvPr/>
              </p:nvSpPr>
              <p:spPr>
                <a:xfrm>
                  <a:off x="3576381" y="3746221"/>
                  <a:ext cx="250390" cy="246221"/>
                </a:xfrm>
                <a:prstGeom prst="rect">
                  <a:avLst/>
                </a:prstGeom>
                <a:noFill/>
              </p:spPr>
              <p:txBody>
                <a:bodyPr wrap="none" rtlCol="0" anchor="ctr">
                  <a:spAutoFit/>
                </a:bodyPr>
                <a:lstStyle/>
                <a:p>
                  <a:pPr algn="r"/>
                  <a:r>
                    <a:rPr lang="de-DE" sz="1000">
                      <a:latin typeface="+mj-lt"/>
                    </a:rPr>
                    <a:t>4</a:t>
                  </a:r>
                </a:p>
              </p:txBody>
            </p:sp>
          </p:grpSp>
          <p:grpSp>
            <p:nvGrpSpPr>
              <p:cNvPr id="801" name="Gruppieren 800">
                <a:extLst>
                  <a:ext uri="{FF2B5EF4-FFF2-40B4-BE49-F238E27FC236}">
                    <a16:creationId xmlns:a16="http://schemas.microsoft.com/office/drawing/2014/main" id="{C304221E-0CA1-E5F6-0E20-9630E0B45A1B}"/>
                  </a:ext>
                </a:extLst>
              </p:cNvPr>
              <p:cNvGrpSpPr/>
              <p:nvPr/>
            </p:nvGrpSpPr>
            <p:grpSpPr>
              <a:xfrm>
                <a:off x="3576381" y="2366601"/>
                <a:ext cx="250390" cy="246221"/>
                <a:chOff x="3576381" y="3746221"/>
                <a:chExt cx="250390" cy="246221"/>
              </a:xfrm>
            </p:grpSpPr>
            <p:cxnSp>
              <p:nvCxnSpPr>
                <p:cNvPr id="842" name="Gerader Verbinder 841">
                  <a:extLst>
                    <a:ext uri="{FF2B5EF4-FFF2-40B4-BE49-F238E27FC236}">
                      <a16:creationId xmlns:a16="http://schemas.microsoft.com/office/drawing/2014/main" id="{9E319965-C7F4-42E9-4C82-DAF56C987F72}"/>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3" name="Textfeld 842">
                  <a:extLst>
                    <a:ext uri="{FF2B5EF4-FFF2-40B4-BE49-F238E27FC236}">
                      <a16:creationId xmlns:a16="http://schemas.microsoft.com/office/drawing/2014/main" id="{139EF6DF-1F96-557B-A033-9D8897E38140}"/>
                    </a:ext>
                  </a:extLst>
                </p:cNvPr>
                <p:cNvSpPr txBox="1"/>
                <p:nvPr/>
              </p:nvSpPr>
              <p:spPr>
                <a:xfrm>
                  <a:off x="3576381" y="3746221"/>
                  <a:ext cx="250390" cy="246221"/>
                </a:xfrm>
                <a:prstGeom prst="rect">
                  <a:avLst/>
                </a:prstGeom>
                <a:noFill/>
              </p:spPr>
              <p:txBody>
                <a:bodyPr wrap="none" rtlCol="0" anchor="ctr">
                  <a:spAutoFit/>
                </a:bodyPr>
                <a:lstStyle/>
                <a:p>
                  <a:pPr algn="r"/>
                  <a:r>
                    <a:rPr lang="de-DE" sz="1000">
                      <a:latin typeface="+mj-lt"/>
                    </a:rPr>
                    <a:t>5</a:t>
                  </a:r>
                </a:p>
              </p:txBody>
            </p:sp>
          </p:grpSp>
          <p:cxnSp>
            <p:nvCxnSpPr>
              <p:cNvPr id="802" name="Gerade Verbindung mit Pfeil 801">
                <a:extLst>
                  <a:ext uri="{FF2B5EF4-FFF2-40B4-BE49-F238E27FC236}">
                    <a16:creationId xmlns:a16="http://schemas.microsoft.com/office/drawing/2014/main" id="{9767238E-93CC-E5E9-B34A-C4F993731B21}"/>
                  </a:ext>
                </a:extLst>
              </p:cNvPr>
              <p:cNvCxnSpPr>
                <a:cxnSpLocks/>
              </p:cNvCxnSpPr>
              <p:nvPr/>
            </p:nvCxnSpPr>
            <p:spPr>
              <a:xfrm flipV="1">
                <a:off x="3816350" y="2220318"/>
                <a:ext cx="6264" cy="47361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3" name="Gerade Verbindung mit Pfeil 802">
                <a:extLst>
                  <a:ext uri="{FF2B5EF4-FFF2-40B4-BE49-F238E27FC236}">
                    <a16:creationId xmlns:a16="http://schemas.microsoft.com/office/drawing/2014/main" id="{1E8F715C-25AD-58D7-3904-443D0B73B234}"/>
                  </a:ext>
                </a:extLst>
              </p:cNvPr>
              <p:cNvCxnSpPr>
                <a:cxnSpLocks/>
              </p:cNvCxnSpPr>
              <p:nvPr/>
            </p:nvCxnSpPr>
            <p:spPr>
              <a:xfrm flipV="1">
                <a:off x="1275940" y="4397413"/>
                <a:ext cx="5257209" cy="1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04" name="Gruppieren 803">
                <a:extLst>
                  <a:ext uri="{FF2B5EF4-FFF2-40B4-BE49-F238E27FC236}">
                    <a16:creationId xmlns:a16="http://schemas.microsoft.com/office/drawing/2014/main" id="{95A2B147-96A9-F945-5B5A-A744A867A119}"/>
                  </a:ext>
                </a:extLst>
              </p:cNvPr>
              <p:cNvGrpSpPr/>
              <p:nvPr/>
            </p:nvGrpSpPr>
            <p:grpSpPr>
              <a:xfrm rot="16200000">
                <a:off x="3276252" y="4446151"/>
                <a:ext cx="338554" cy="196529"/>
                <a:chOff x="3513063" y="3771067"/>
                <a:chExt cx="338554" cy="196529"/>
              </a:xfrm>
            </p:grpSpPr>
            <p:cxnSp>
              <p:nvCxnSpPr>
                <p:cNvPr id="840" name="Gerader Verbinder 839">
                  <a:extLst>
                    <a:ext uri="{FF2B5EF4-FFF2-40B4-BE49-F238E27FC236}">
                      <a16:creationId xmlns:a16="http://schemas.microsoft.com/office/drawing/2014/main" id="{6E376AF3-BF77-E420-D8E8-5232DB433501}"/>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1" name="Textfeld 840">
                  <a:extLst>
                    <a:ext uri="{FF2B5EF4-FFF2-40B4-BE49-F238E27FC236}">
                      <a16:creationId xmlns:a16="http://schemas.microsoft.com/office/drawing/2014/main" id="{07AACB62-A768-101E-FFBD-351A031EDDD6}"/>
                    </a:ext>
                  </a:extLst>
                </p:cNvPr>
                <p:cNvSpPr txBox="1"/>
                <p:nvPr/>
              </p:nvSpPr>
              <p:spPr>
                <a:xfrm>
                  <a:off x="3513063" y="3771067"/>
                  <a:ext cx="338554" cy="196529"/>
                </a:xfrm>
                <a:prstGeom prst="rect">
                  <a:avLst/>
                </a:prstGeom>
                <a:noFill/>
              </p:spPr>
              <p:txBody>
                <a:bodyPr vert="vert" wrap="none" rtlCol="0" anchor="ctr">
                  <a:spAutoFit/>
                </a:bodyPr>
                <a:lstStyle/>
                <a:p>
                  <a:pPr algn="r"/>
                  <a:r>
                    <a:rPr lang="de-DE" sz="1000">
                      <a:latin typeface="+mj-lt"/>
                    </a:rPr>
                    <a:t>-1</a:t>
                  </a:r>
                </a:p>
              </p:txBody>
            </p:sp>
          </p:grpSp>
          <p:grpSp>
            <p:nvGrpSpPr>
              <p:cNvPr id="805" name="Gruppieren 804">
                <a:extLst>
                  <a:ext uri="{FF2B5EF4-FFF2-40B4-BE49-F238E27FC236}">
                    <a16:creationId xmlns:a16="http://schemas.microsoft.com/office/drawing/2014/main" id="{60473ED6-5C01-5AF9-8B1E-D90F51C9EBD0}"/>
                  </a:ext>
                </a:extLst>
              </p:cNvPr>
              <p:cNvGrpSpPr/>
              <p:nvPr/>
            </p:nvGrpSpPr>
            <p:grpSpPr>
              <a:xfrm rot="16200000">
                <a:off x="2882244" y="4446151"/>
                <a:ext cx="338554" cy="196529"/>
                <a:chOff x="3513063" y="3771067"/>
                <a:chExt cx="338554" cy="196529"/>
              </a:xfrm>
            </p:grpSpPr>
            <p:cxnSp>
              <p:nvCxnSpPr>
                <p:cNvPr id="838" name="Gerader Verbinder 837">
                  <a:extLst>
                    <a:ext uri="{FF2B5EF4-FFF2-40B4-BE49-F238E27FC236}">
                      <a16:creationId xmlns:a16="http://schemas.microsoft.com/office/drawing/2014/main" id="{FAB1BFF0-CF97-0D12-CD57-699820EAE07D}"/>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39" name="Textfeld 838">
                  <a:extLst>
                    <a:ext uri="{FF2B5EF4-FFF2-40B4-BE49-F238E27FC236}">
                      <a16:creationId xmlns:a16="http://schemas.microsoft.com/office/drawing/2014/main" id="{FEC926AF-E7B0-CB9C-EF61-BE63A1B406A1}"/>
                    </a:ext>
                  </a:extLst>
                </p:cNvPr>
                <p:cNvSpPr txBox="1"/>
                <p:nvPr/>
              </p:nvSpPr>
              <p:spPr>
                <a:xfrm>
                  <a:off x="3513063" y="3771067"/>
                  <a:ext cx="338554" cy="196529"/>
                </a:xfrm>
                <a:prstGeom prst="rect">
                  <a:avLst/>
                </a:prstGeom>
                <a:noFill/>
              </p:spPr>
              <p:txBody>
                <a:bodyPr vert="vert" wrap="none" rtlCol="0" anchor="ctr">
                  <a:spAutoFit/>
                </a:bodyPr>
                <a:lstStyle/>
                <a:p>
                  <a:pPr algn="r"/>
                  <a:r>
                    <a:rPr lang="de-DE" sz="1000">
                      <a:latin typeface="+mj-lt"/>
                    </a:rPr>
                    <a:t>-2</a:t>
                  </a:r>
                </a:p>
              </p:txBody>
            </p:sp>
          </p:grpSp>
          <p:grpSp>
            <p:nvGrpSpPr>
              <p:cNvPr id="806" name="Gruppieren 805">
                <a:extLst>
                  <a:ext uri="{FF2B5EF4-FFF2-40B4-BE49-F238E27FC236}">
                    <a16:creationId xmlns:a16="http://schemas.microsoft.com/office/drawing/2014/main" id="{9DED7EBA-1B82-9414-245B-5BA32A87ABB7}"/>
                  </a:ext>
                </a:extLst>
              </p:cNvPr>
              <p:cNvGrpSpPr/>
              <p:nvPr/>
            </p:nvGrpSpPr>
            <p:grpSpPr>
              <a:xfrm rot="16200000">
                <a:off x="2500268" y="4446151"/>
                <a:ext cx="338554" cy="196529"/>
                <a:chOff x="3513063" y="3771067"/>
                <a:chExt cx="338554" cy="196529"/>
              </a:xfrm>
            </p:grpSpPr>
            <p:cxnSp>
              <p:nvCxnSpPr>
                <p:cNvPr id="836" name="Gerader Verbinder 835">
                  <a:extLst>
                    <a:ext uri="{FF2B5EF4-FFF2-40B4-BE49-F238E27FC236}">
                      <a16:creationId xmlns:a16="http://schemas.microsoft.com/office/drawing/2014/main" id="{CEB6F74A-6F68-B471-CE18-8A002B4C0E9C}"/>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37" name="Textfeld 836">
                  <a:extLst>
                    <a:ext uri="{FF2B5EF4-FFF2-40B4-BE49-F238E27FC236}">
                      <a16:creationId xmlns:a16="http://schemas.microsoft.com/office/drawing/2014/main" id="{F00C83C2-D219-34E0-F00F-C9E7E08F45C6}"/>
                    </a:ext>
                  </a:extLst>
                </p:cNvPr>
                <p:cNvSpPr txBox="1"/>
                <p:nvPr/>
              </p:nvSpPr>
              <p:spPr>
                <a:xfrm>
                  <a:off x="3513063" y="3771067"/>
                  <a:ext cx="338554" cy="196529"/>
                </a:xfrm>
                <a:prstGeom prst="rect">
                  <a:avLst/>
                </a:prstGeom>
                <a:noFill/>
              </p:spPr>
              <p:txBody>
                <a:bodyPr vert="vert" wrap="none" rtlCol="0" anchor="ctr">
                  <a:spAutoFit/>
                </a:bodyPr>
                <a:lstStyle/>
                <a:p>
                  <a:pPr algn="r"/>
                  <a:r>
                    <a:rPr lang="de-DE" sz="1000">
                      <a:latin typeface="+mj-lt"/>
                    </a:rPr>
                    <a:t>-3</a:t>
                  </a:r>
                </a:p>
              </p:txBody>
            </p:sp>
          </p:grpSp>
          <p:grpSp>
            <p:nvGrpSpPr>
              <p:cNvPr id="807" name="Gruppieren 806">
                <a:extLst>
                  <a:ext uri="{FF2B5EF4-FFF2-40B4-BE49-F238E27FC236}">
                    <a16:creationId xmlns:a16="http://schemas.microsoft.com/office/drawing/2014/main" id="{D4FAFA8B-64D5-D31E-2DF3-6C8BA8B91A87}"/>
                  </a:ext>
                </a:extLst>
              </p:cNvPr>
              <p:cNvGrpSpPr/>
              <p:nvPr/>
            </p:nvGrpSpPr>
            <p:grpSpPr>
              <a:xfrm rot="16200000">
                <a:off x="2124308" y="4446151"/>
                <a:ext cx="338554" cy="196529"/>
                <a:chOff x="3513063" y="3771067"/>
                <a:chExt cx="338554" cy="196529"/>
              </a:xfrm>
            </p:grpSpPr>
            <p:cxnSp>
              <p:nvCxnSpPr>
                <p:cNvPr id="834" name="Gerader Verbinder 833">
                  <a:extLst>
                    <a:ext uri="{FF2B5EF4-FFF2-40B4-BE49-F238E27FC236}">
                      <a16:creationId xmlns:a16="http://schemas.microsoft.com/office/drawing/2014/main" id="{1C2CA54D-59BC-3190-5B2C-84CD6E30F956}"/>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35" name="Textfeld 834">
                  <a:extLst>
                    <a:ext uri="{FF2B5EF4-FFF2-40B4-BE49-F238E27FC236}">
                      <a16:creationId xmlns:a16="http://schemas.microsoft.com/office/drawing/2014/main" id="{51637F6A-640B-E456-995D-D5F478F88E4F}"/>
                    </a:ext>
                  </a:extLst>
                </p:cNvPr>
                <p:cNvSpPr txBox="1"/>
                <p:nvPr/>
              </p:nvSpPr>
              <p:spPr>
                <a:xfrm>
                  <a:off x="3513063" y="3771067"/>
                  <a:ext cx="338554" cy="196529"/>
                </a:xfrm>
                <a:prstGeom prst="rect">
                  <a:avLst/>
                </a:prstGeom>
                <a:noFill/>
              </p:spPr>
              <p:txBody>
                <a:bodyPr vert="vert" wrap="none" rtlCol="0" anchor="ctr">
                  <a:spAutoFit/>
                </a:bodyPr>
                <a:lstStyle/>
                <a:p>
                  <a:pPr algn="r"/>
                  <a:r>
                    <a:rPr lang="de-DE" sz="1000">
                      <a:latin typeface="+mj-lt"/>
                    </a:rPr>
                    <a:t>-4</a:t>
                  </a:r>
                </a:p>
              </p:txBody>
            </p:sp>
          </p:grpSp>
          <p:grpSp>
            <p:nvGrpSpPr>
              <p:cNvPr id="808" name="Gruppieren 807">
                <a:extLst>
                  <a:ext uri="{FF2B5EF4-FFF2-40B4-BE49-F238E27FC236}">
                    <a16:creationId xmlns:a16="http://schemas.microsoft.com/office/drawing/2014/main" id="{AE375E64-FAE5-A5A8-4823-1306E9E3B5F9}"/>
                  </a:ext>
                </a:extLst>
              </p:cNvPr>
              <p:cNvGrpSpPr/>
              <p:nvPr/>
            </p:nvGrpSpPr>
            <p:grpSpPr>
              <a:xfrm rot="16200000">
                <a:off x="1742332" y="4446151"/>
                <a:ext cx="338554" cy="196529"/>
                <a:chOff x="3513063" y="3771067"/>
                <a:chExt cx="338554" cy="196529"/>
              </a:xfrm>
            </p:grpSpPr>
            <p:cxnSp>
              <p:nvCxnSpPr>
                <p:cNvPr id="832" name="Gerader Verbinder 831">
                  <a:extLst>
                    <a:ext uri="{FF2B5EF4-FFF2-40B4-BE49-F238E27FC236}">
                      <a16:creationId xmlns:a16="http://schemas.microsoft.com/office/drawing/2014/main" id="{51B97709-0513-C0A6-38D5-A33D15F2BD4B}"/>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33" name="Textfeld 832">
                  <a:extLst>
                    <a:ext uri="{FF2B5EF4-FFF2-40B4-BE49-F238E27FC236}">
                      <a16:creationId xmlns:a16="http://schemas.microsoft.com/office/drawing/2014/main" id="{26A7B7C3-AADD-A252-E717-E45BF4258E7B}"/>
                    </a:ext>
                  </a:extLst>
                </p:cNvPr>
                <p:cNvSpPr txBox="1"/>
                <p:nvPr/>
              </p:nvSpPr>
              <p:spPr>
                <a:xfrm>
                  <a:off x="3513063" y="3771067"/>
                  <a:ext cx="338554" cy="196529"/>
                </a:xfrm>
                <a:prstGeom prst="rect">
                  <a:avLst/>
                </a:prstGeom>
                <a:noFill/>
              </p:spPr>
              <p:txBody>
                <a:bodyPr vert="vert" wrap="none" rtlCol="0" anchor="ctr">
                  <a:spAutoFit/>
                </a:bodyPr>
                <a:lstStyle/>
                <a:p>
                  <a:pPr algn="r"/>
                  <a:r>
                    <a:rPr lang="de-DE" sz="1000">
                      <a:latin typeface="+mj-lt"/>
                    </a:rPr>
                    <a:t>-5</a:t>
                  </a:r>
                </a:p>
              </p:txBody>
            </p:sp>
          </p:grpSp>
          <p:grpSp>
            <p:nvGrpSpPr>
              <p:cNvPr id="809" name="Gruppieren 808">
                <a:extLst>
                  <a:ext uri="{FF2B5EF4-FFF2-40B4-BE49-F238E27FC236}">
                    <a16:creationId xmlns:a16="http://schemas.microsoft.com/office/drawing/2014/main" id="{961FD5F5-720C-F742-88BB-FB6D0E9EB4D8}"/>
                  </a:ext>
                </a:extLst>
              </p:cNvPr>
              <p:cNvGrpSpPr/>
              <p:nvPr/>
            </p:nvGrpSpPr>
            <p:grpSpPr>
              <a:xfrm rot="16200000">
                <a:off x="1360356" y="4446151"/>
                <a:ext cx="338554" cy="196529"/>
                <a:chOff x="3513063" y="3771067"/>
                <a:chExt cx="338554" cy="196529"/>
              </a:xfrm>
            </p:grpSpPr>
            <p:cxnSp>
              <p:nvCxnSpPr>
                <p:cNvPr id="830" name="Gerader Verbinder 829">
                  <a:extLst>
                    <a:ext uri="{FF2B5EF4-FFF2-40B4-BE49-F238E27FC236}">
                      <a16:creationId xmlns:a16="http://schemas.microsoft.com/office/drawing/2014/main" id="{9524BACA-2B10-1CC0-3833-018B5D9CBE41}"/>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31" name="Textfeld 830">
                  <a:extLst>
                    <a:ext uri="{FF2B5EF4-FFF2-40B4-BE49-F238E27FC236}">
                      <a16:creationId xmlns:a16="http://schemas.microsoft.com/office/drawing/2014/main" id="{9E0656E8-90B6-09D6-1B81-B78255DFE9BC}"/>
                    </a:ext>
                  </a:extLst>
                </p:cNvPr>
                <p:cNvSpPr txBox="1"/>
                <p:nvPr/>
              </p:nvSpPr>
              <p:spPr>
                <a:xfrm>
                  <a:off x="3513063" y="3771067"/>
                  <a:ext cx="338554" cy="196529"/>
                </a:xfrm>
                <a:prstGeom prst="rect">
                  <a:avLst/>
                </a:prstGeom>
                <a:noFill/>
              </p:spPr>
              <p:txBody>
                <a:bodyPr vert="vert" wrap="none" rtlCol="0" anchor="ctr">
                  <a:spAutoFit/>
                </a:bodyPr>
                <a:lstStyle/>
                <a:p>
                  <a:pPr algn="r"/>
                  <a:r>
                    <a:rPr lang="de-DE" sz="1000">
                      <a:latin typeface="+mj-lt"/>
                    </a:rPr>
                    <a:t>-6</a:t>
                  </a:r>
                </a:p>
              </p:txBody>
            </p:sp>
          </p:grpSp>
          <p:grpSp>
            <p:nvGrpSpPr>
              <p:cNvPr id="810" name="Gruppieren 809">
                <a:extLst>
                  <a:ext uri="{FF2B5EF4-FFF2-40B4-BE49-F238E27FC236}">
                    <a16:creationId xmlns:a16="http://schemas.microsoft.com/office/drawing/2014/main" id="{93629B6A-9A91-C60A-611D-364C2ECE4649}"/>
                  </a:ext>
                </a:extLst>
              </p:cNvPr>
              <p:cNvGrpSpPr/>
              <p:nvPr/>
            </p:nvGrpSpPr>
            <p:grpSpPr>
              <a:xfrm rot="16200000">
                <a:off x="4025363" y="4465388"/>
                <a:ext cx="338554" cy="158056"/>
                <a:chOff x="3513064" y="3790304"/>
                <a:chExt cx="338554" cy="158056"/>
              </a:xfrm>
            </p:grpSpPr>
            <p:cxnSp>
              <p:nvCxnSpPr>
                <p:cNvPr id="828" name="Gerader Verbinder 827">
                  <a:extLst>
                    <a:ext uri="{FF2B5EF4-FFF2-40B4-BE49-F238E27FC236}">
                      <a16:creationId xmlns:a16="http://schemas.microsoft.com/office/drawing/2014/main" id="{38C97B9D-1E8A-BE65-E697-EA3EDCA7EF2B}"/>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9" name="Textfeld 828">
                  <a:extLst>
                    <a:ext uri="{FF2B5EF4-FFF2-40B4-BE49-F238E27FC236}">
                      <a16:creationId xmlns:a16="http://schemas.microsoft.com/office/drawing/2014/main" id="{280719C4-CEF9-399F-44C9-966B1E60A34E}"/>
                    </a:ext>
                  </a:extLst>
                </p:cNvPr>
                <p:cNvSpPr txBox="1"/>
                <p:nvPr/>
              </p:nvSpPr>
              <p:spPr>
                <a:xfrm>
                  <a:off x="3513064" y="3790304"/>
                  <a:ext cx="338554" cy="158056"/>
                </a:xfrm>
                <a:prstGeom prst="rect">
                  <a:avLst/>
                </a:prstGeom>
                <a:noFill/>
              </p:spPr>
              <p:txBody>
                <a:bodyPr vert="vert" wrap="none" rtlCol="0" anchor="ctr">
                  <a:spAutoFit/>
                </a:bodyPr>
                <a:lstStyle/>
                <a:p>
                  <a:pPr algn="r"/>
                  <a:r>
                    <a:rPr lang="de-DE" sz="1000">
                      <a:latin typeface="+mj-lt"/>
                    </a:rPr>
                    <a:t>1</a:t>
                  </a:r>
                </a:p>
              </p:txBody>
            </p:sp>
          </p:grpSp>
          <p:grpSp>
            <p:nvGrpSpPr>
              <p:cNvPr id="811" name="Gruppieren 810">
                <a:extLst>
                  <a:ext uri="{FF2B5EF4-FFF2-40B4-BE49-F238E27FC236}">
                    <a16:creationId xmlns:a16="http://schemas.microsoft.com/office/drawing/2014/main" id="{9C8E6B3A-3247-E279-058D-5D2F07BBB013}"/>
                  </a:ext>
                </a:extLst>
              </p:cNvPr>
              <p:cNvGrpSpPr/>
              <p:nvPr/>
            </p:nvGrpSpPr>
            <p:grpSpPr>
              <a:xfrm rot="16200000">
                <a:off x="4401495" y="4465387"/>
                <a:ext cx="338554" cy="158057"/>
                <a:chOff x="3513065" y="3790304"/>
                <a:chExt cx="338554" cy="158057"/>
              </a:xfrm>
            </p:grpSpPr>
            <p:cxnSp>
              <p:nvCxnSpPr>
                <p:cNvPr id="826" name="Gerader Verbinder 825">
                  <a:extLst>
                    <a:ext uri="{FF2B5EF4-FFF2-40B4-BE49-F238E27FC236}">
                      <a16:creationId xmlns:a16="http://schemas.microsoft.com/office/drawing/2014/main" id="{C1E9DF89-A2A3-ACB4-174A-B930782177A9}"/>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7" name="Textfeld 826">
                  <a:extLst>
                    <a:ext uri="{FF2B5EF4-FFF2-40B4-BE49-F238E27FC236}">
                      <a16:creationId xmlns:a16="http://schemas.microsoft.com/office/drawing/2014/main" id="{F0D5A990-AB71-7E95-C8D5-2605091CBFB3}"/>
                    </a:ext>
                  </a:extLst>
                </p:cNvPr>
                <p:cNvSpPr txBox="1"/>
                <p:nvPr/>
              </p:nvSpPr>
              <p:spPr>
                <a:xfrm>
                  <a:off x="3513065" y="3790304"/>
                  <a:ext cx="338554" cy="158057"/>
                </a:xfrm>
                <a:prstGeom prst="rect">
                  <a:avLst/>
                </a:prstGeom>
                <a:noFill/>
              </p:spPr>
              <p:txBody>
                <a:bodyPr vert="vert" wrap="none" rtlCol="0" anchor="ctr">
                  <a:spAutoFit/>
                </a:bodyPr>
                <a:lstStyle/>
                <a:p>
                  <a:pPr algn="r"/>
                  <a:r>
                    <a:rPr lang="de-DE" sz="1000">
                      <a:latin typeface="+mj-lt"/>
                    </a:rPr>
                    <a:t>2</a:t>
                  </a:r>
                </a:p>
              </p:txBody>
            </p:sp>
          </p:grpSp>
          <p:grpSp>
            <p:nvGrpSpPr>
              <p:cNvPr id="812" name="Gruppieren 811">
                <a:extLst>
                  <a:ext uri="{FF2B5EF4-FFF2-40B4-BE49-F238E27FC236}">
                    <a16:creationId xmlns:a16="http://schemas.microsoft.com/office/drawing/2014/main" id="{CD3466FB-E2DA-213A-7ADE-2EE336C86F2C}"/>
                  </a:ext>
                </a:extLst>
              </p:cNvPr>
              <p:cNvGrpSpPr/>
              <p:nvPr/>
            </p:nvGrpSpPr>
            <p:grpSpPr>
              <a:xfrm rot="16200000">
                <a:off x="4771610" y="4465387"/>
                <a:ext cx="338554" cy="158057"/>
                <a:chOff x="3513065" y="3790304"/>
                <a:chExt cx="338554" cy="158057"/>
              </a:xfrm>
            </p:grpSpPr>
            <p:cxnSp>
              <p:nvCxnSpPr>
                <p:cNvPr id="824" name="Gerader Verbinder 823">
                  <a:extLst>
                    <a:ext uri="{FF2B5EF4-FFF2-40B4-BE49-F238E27FC236}">
                      <a16:creationId xmlns:a16="http://schemas.microsoft.com/office/drawing/2014/main" id="{32C4814F-A183-0477-2D4E-6F7E1E82A867}"/>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5" name="Textfeld 824">
                  <a:extLst>
                    <a:ext uri="{FF2B5EF4-FFF2-40B4-BE49-F238E27FC236}">
                      <a16:creationId xmlns:a16="http://schemas.microsoft.com/office/drawing/2014/main" id="{D917AE49-F77C-7510-8C6A-A588B58D085C}"/>
                    </a:ext>
                  </a:extLst>
                </p:cNvPr>
                <p:cNvSpPr txBox="1"/>
                <p:nvPr/>
              </p:nvSpPr>
              <p:spPr>
                <a:xfrm>
                  <a:off x="3513065" y="3790304"/>
                  <a:ext cx="338554" cy="158057"/>
                </a:xfrm>
                <a:prstGeom prst="rect">
                  <a:avLst/>
                </a:prstGeom>
                <a:noFill/>
              </p:spPr>
              <p:txBody>
                <a:bodyPr vert="vert" wrap="none" rtlCol="0" anchor="ctr">
                  <a:spAutoFit/>
                </a:bodyPr>
                <a:lstStyle/>
                <a:p>
                  <a:pPr algn="r"/>
                  <a:r>
                    <a:rPr lang="de-DE" sz="1000">
                      <a:latin typeface="+mj-lt"/>
                    </a:rPr>
                    <a:t>3</a:t>
                  </a:r>
                </a:p>
              </p:txBody>
            </p:sp>
          </p:grpSp>
          <p:grpSp>
            <p:nvGrpSpPr>
              <p:cNvPr id="813" name="Gruppieren 812">
                <a:extLst>
                  <a:ext uri="{FF2B5EF4-FFF2-40B4-BE49-F238E27FC236}">
                    <a16:creationId xmlns:a16="http://schemas.microsoft.com/office/drawing/2014/main" id="{8F994977-7918-8157-C42E-0810681CBAAD}"/>
                  </a:ext>
                </a:extLst>
              </p:cNvPr>
              <p:cNvGrpSpPr/>
              <p:nvPr/>
            </p:nvGrpSpPr>
            <p:grpSpPr>
              <a:xfrm rot="16200000">
                <a:off x="5153757" y="4465387"/>
                <a:ext cx="338554" cy="158057"/>
                <a:chOff x="3513064" y="3790304"/>
                <a:chExt cx="338554" cy="158057"/>
              </a:xfrm>
            </p:grpSpPr>
            <p:cxnSp>
              <p:nvCxnSpPr>
                <p:cNvPr id="822" name="Gerader Verbinder 821">
                  <a:extLst>
                    <a:ext uri="{FF2B5EF4-FFF2-40B4-BE49-F238E27FC236}">
                      <a16:creationId xmlns:a16="http://schemas.microsoft.com/office/drawing/2014/main" id="{8093EDB0-6F9F-A29A-2748-54D7E32DD219}"/>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3" name="Textfeld 822">
                  <a:extLst>
                    <a:ext uri="{FF2B5EF4-FFF2-40B4-BE49-F238E27FC236}">
                      <a16:creationId xmlns:a16="http://schemas.microsoft.com/office/drawing/2014/main" id="{A77F718B-8D0B-06DD-9D87-38D471DAEDF0}"/>
                    </a:ext>
                  </a:extLst>
                </p:cNvPr>
                <p:cNvSpPr txBox="1"/>
                <p:nvPr/>
              </p:nvSpPr>
              <p:spPr>
                <a:xfrm>
                  <a:off x="3513064" y="3790304"/>
                  <a:ext cx="338554" cy="158057"/>
                </a:xfrm>
                <a:prstGeom prst="rect">
                  <a:avLst/>
                </a:prstGeom>
                <a:noFill/>
              </p:spPr>
              <p:txBody>
                <a:bodyPr vert="vert" wrap="none" rtlCol="0" anchor="ctr">
                  <a:spAutoFit/>
                </a:bodyPr>
                <a:lstStyle/>
                <a:p>
                  <a:pPr algn="r"/>
                  <a:r>
                    <a:rPr lang="de-DE" sz="1000">
                      <a:latin typeface="+mj-lt"/>
                    </a:rPr>
                    <a:t>4</a:t>
                  </a:r>
                </a:p>
              </p:txBody>
            </p:sp>
          </p:grpSp>
          <p:grpSp>
            <p:nvGrpSpPr>
              <p:cNvPr id="814" name="Gruppieren 813">
                <a:extLst>
                  <a:ext uri="{FF2B5EF4-FFF2-40B4-BE49-F238E27FC236}">
                    <a16:creationId xmlns:a16="http://schemas.microsoft.com/office/drawing/2014/main" id="{11F2B051-FA1E-96A1-C7CA-6D517AB4C706}"/>
                  </a:ext>
                </a:extLst>
              </p:cNvPr>
              <p:cNvGrpSpPr/>
              <p:nvPr/>
            </p:nvGrpSpPr>
            <p:grpSpPr>
              <a:xfrm rot="16200000">
                <a:off x="5535904" y="4465387"/>
                <a:ext cx="338554" cy="158057"/>
                <a:chOff x="3513064" y="3790304"/>
                <a:chExt cx="338554" cy="158057"/>
              </a:xfrm>
            </p:grpSpPr>
            <p:cxnSp>
              <p:nvCxnSpPr>
                <p:cNvPr id="820" name="Gerader Verbinder 819">
                  <a:extLst>
                    <a:ext uri="{FF2B5EF4-FFF2-40B4-BE49-F238E27FC236}">
                      <a16:creationId xmlns:a16="http://schemas.microsoft.com/office/drawing/2014/main" id="{79075AF4-4701-2ED6-0F6E-B53F88209EA6}"/>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1" name="Textfeld 820">
                  <a:extLst>
                    <a:ext uri="{FF2B5EF4-FFF2-40B4-BE49-F238E27FC236}">
                      <a16:creationId xmlns:a16="http://schemas.microsoft.com/office/drawing/2014/main" id="{A1367ACD-BF3D-EBFD-0C3A-A01D8817A045}"/>
                    </a:ext>
                  </a:extLst>
                </p:cNvPr>
                <p:cNvSpPr txBox="1"/>
                <p:nvPr/>
              </p:nvSpPr>
              <p:spPr>
                <a:xfrm>
                  <a:off x="3513064" y="3790304"/>
                  <a:ext cx="338554" cy="158057"/>
                </a:xfrm>
                <a:prstGeom prst="rect">
                  <a:avLst/>
                </a:prstGeom>
                <a:noFill/>
              </p:spPr>
              <p:txBody>
                <a:bodyPr vert="vert" wrap="none" rtlCol="0" anchor="ctr">
                  <a:spAutoFit/>
                </a:bodyPr>
                <a:lstStyle/>
                <a:p>
                  <a:pPr algn="r"/>
                  <a:r>
                    <a:rPr lang="de-DE" sz="1000">
                      <a:latin typeface="+mj-lt"/>
                    </a:rPr>
                    <a:t>5</a:t>
                  </a:r>
                </a:p>
              </p:txBody>
            </p:sp>
          </p:grpSp>
          <p:grpSp>
            <p:nvGrpSpPr>
              <p:cNvPr id="815" name="Gruppieren 814">
                <a:extLst>
                  <a:ext uri="{FF2B5EF4-FFF2-40B4-BE49-F238E27FC236}">
                    <a16:creationId xmlns:a16="http://schemas.microsoft.com/office/drawing/2014/main" id="{64958658-4DDB-0780-4599-026AD652D4A1}"/>
                  </a:ext>
                </a:extLst>
              </p:cNvPr>
              <p:cNvGrpSpPr/>
              <p:nvPr/>
            </p:nvGrpSpPr>
            <p:grpSpPr>
              <a:xfrm rot="16200000">
                <a:off x="5918051" y="4465387"/>
                <a:ext cx="338554" cy="158057"/>
                <a:chOff x="3513064" y="3790304"/>
                <a:chExt cx="338554" cy="158057"/>
              </a:xfrm>
            </p:grpSpPr>
            <p:cxnSp>
              <p:nvCxnSpPr>
                <p:cNvPr id="818" name="Gerader Verbinder 817">
                  <a:extLst>
                    <a:ext uri="{FF2B5EF4-FFF2-40B4-BE49-F238E27FC236}">
                      <a16:creationId xmlns:a16="http://schemas.microsoft.com/office/drawing/2014/main" id="{9EDB19EF-E40E-6C6A-036C-89D327EEE21A}"/>
                    </a:ext>
                  </a:extLst>
                </p:cNvPr>
                <p:cNvCxnSpPr>
                  <a:cxnSpLocks/>
                </p:cNvCxnSpPr>
                <p:nvPr/>
              </p:nvCxnSpPr>
              <p:spPr>
                <a:xfrm>
                  <a:off x="3743953" y="3869332"/>
                  <a:ext cx="78661" cy="1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9" name="Textfeld 818">
                  <a:extLst>
                    <a:ext uri="{FF2B5EF4-FFF2-40B4-BE49-F238E27FC236}">
                      <a16:creationId xmlns:a16="http://schemas.microsoft.com/office/drawing/2014/main" id="{86306524-C689-8BDA-78EA-ED2BB89F74D0}"/>
                    </a:ext>
                  </a:extLst>
                </p:cNvPr>
                <p:cNvSpPr txBox="1"/>
                <p:nvPr/>
              </p:nvSpPr>
              <p:spPr>
                <a:xfrm>
                  <a:off x="3513064" y="3790304"/>
                  <a:ext cx="338554" cy="158057"/>
                </a:xfrm>
                <a:prstGeom prst="rect">
                  <a:avLst/>
                </a:prstGeom>
                <a:noFill/>
              </p:spPr>
              <p:txBody>
                <a:bodyPr vert="vert" wrap="none" rtlCol="0" anchor="ctr">
                  <a:spAutoFit/>
                </a:bodyPr>
                <a:lstStyle/>
                <a:p>
                  <a:pPr algn="r"/>
                  <a:r>
                    <a:rPr lang="de-DE" sz="1000">
                      <a:latin typeface="+mj-lt"/>
                    </a:rPr>
                    <a:t>6</a:t>
                  </a:r>
                </a:p>
              </p:txBody>
            </p:sp>
          </p:grpSp>
          <p:sp>
            <p:nvSpPr>
              <p:cNvPr id="816" name="Textfeld 815">
                <a:extLst>
                  <a:ext uri="{FF2B5EF4-FFF2-40B4-BE49-F238E27FC236}">
                    <a16:creationId xmlns:a16="http://schemas.microsoft.com/office/drawing/2014/main" id="{A5F6E50C-D294-6DA1-C67C-BE615F30E74D}"/>
                  </a:ext>
                </a:extLst>
              </p:cNvPr>
              <p:cNvSpPr txBox="1"/>
              <p:nvPr/>
            </p:nvSpPr>
            <p:spPr>
              <a:xfrm>
                <a:off x="6390446" y="4175195"/>
                <a:ext cx="240772" cy="246221"/>
              </a:xfrm>
              <a:prstGeom prst="rect">
                <a:avLst/>
              </a:prstGeom>
              <a:noFill/>
            </p:spPr>
            <p:txBody>
              <a:bodyPr wrap="none" rtlCol="0">
                <a:spAutoFit/>
              </a:bodyPr>
              <a:lstStyle/>
              <a:p>
                <a:r>
                  <a:rPr lang="de-DE" sz="1000">
                    <a:latin typeface="+mj-lt"/>
                  </a:rPr>
                  <a:t>x</a:t>
                </a:r>
              </a:p>
            </p:txBody>
          </p:sp>
          <p:sp>
            <p:nvSpPr>
              <p:cNvPr id="817" name="Textfeld 816">
                <a:extLst>
                  <a:ext uri="{FF2B5EF4-FFF2-40B4-BE49-F238E27FC236}">
                    <a16:creationId xmlns:a16="http://schemas.microsoft.com/office/drawing/2014/main" id="{61491D3C-C916-48E7-838A-9927DA63682A}"/>
                  </a:ext>
                </a:extLst>
              </p:cNvPr>
              <p:cNvSpPr txBox="1"/>
              <p:nvPr/>
            </p:nvSpPr>
            <p:spPr>
              <a:xfrm>
                <a:off x="3618703" y="2112721"/>
                <a:ext cx="240772" cy="246221"/>
              </a:xfrm>
              <a:prstGeom prst="rect">
                <a:avLst/>
              </a:prstGeom>
              <a:noFill/>
            </p:spPr>
            <p:txBody>
              <a:bodyPr wrap="none" rtlCol="0">
                <a:spAutoFit/>
              </a:bodyPr>
              <a:lstStyle/>
              <a:p>
                <a:r>
                  <a:rPr lang="de-DE" sz="1000">
                    <a:latin typeface="+mj-lt"/>
                  </a:rPr>
                  <a:t>y</a:t>
                </a:r>
              </a:p>
            </p:txBody>
          </p:sp>
        </p:grpSp>
        <p:sp>
          <p:nvSpPr>
            <p:cNvPr id="864" name="Sprechblase: rechteckig 863">
              <a:extLst>
                <a:ext uri="{FF2B5EF4-FFF2-40B4-BE49-F238E27FC236}">
                  <a16:creationId xmlns:a16="http://schemas.microsoft.com/office/drawing/2014/main" id="{32A68457-9E4B-13FC-F1D1-C08BB66897CB}"/>
                </a:ext>
              </a:extLst>
            </p:cNvPr>
            <p:cNvSpPr/>
            <p:nvPr/>
          </p:nvSpPr>
          <p:spPr>
            <a:xfrm>
              <a:off x="2046718" y="5355601"/>
              <a:ext cx="961216" cy="607328"/>
            </a:xfrm>
            <a:prstGeom prst="wedgeRectCallout">
              <a:avLst>
                <a:gd name="adj1" fmla="val -54474"/>
                <a:gd name="adj2" fmla="val -87275"/>
              </a:avLst>
            </a:prstGeom>
            <a:solidFill>
              <a:srgbClr val="0082FF">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000" dirty="0">
                  <a:latin typeface="+mj-lt"/>
                </a:rPr>
                <a:t>Quadrat </a:t>
              </a:r>
            </a:p>
            <a:p>
              <a:r>
                <a:rPr lang="de-DE" sz="1000" dirty="0">
                  <a:latin typeface="+mj-lt"/>
                </a:rPr>
                <a:t>(-5|5) (-1|5) </a:t>
              </a:r>
            </a:p>
            <a:p>
              <a:r>
                <a:rPr lang="de-DE" sz="1000" dirty="0">
                  <a:latin typeface="+mj-lt"/>
                </a:rPr>
                <a:t>(-1|1) (-5|       )</a:t>
              </a:r>
            </a:p>
          </p:txBody>
        </p:sp>
        <p:sp>
          <p:nvSpPr>
            <p:cNvPr id="865" name="Sprechblase: rechteckig 864">
              <a:extLst>
                <a:ext uri="{FF2B5EF4-FFF2-40B4-BE49-F238E27FC236}">
                  <a16:creationId xmlns:a16="http://schemas.microsoft.com/office/drawing/2014/main" id="{1100ACD1-CE8A-79F1-0725-7BDB31795752}"/>
                </a:ext>
              </a:extLst>
            </p:cNvPr>
            <p:cNvSpPr/>
            <p:nvPr/>
          </p:nvSpPr>
          <p:spPr>
            <a:xfrm>
              <a:off x="1984393" y="7387077"/>
              <a:ext cx="1046124" cy="607328"/>
            </a:xfrm>
            <a:prstGeom prst="wedgeRectCallout">
              <a:avLst>
                <a:gd name="adj1" fmla="val -74475"/>
                <a:gd name="adj2" fmla="val 28777"/>
              </a:avLst>
            </a:prstGeom>
            <a:solidFill>
              <a:schemeClr val="accent6">
                <a:lumMod val="75000"/>
                <a:alpha val="5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000" dirty="0">
                  <a:latin typeface="+mj-lt"/>
                </a:rPr>
                <a:t>Rechteck</a:t>
              </a:r>
            </a:p>
            <a:p>
              <a:r>
                <a:rPr lang="de-DE" sz="1000" dirty="0">
                  <a:latin typeface="+mj-lt"/>
                </a:rPr>
                <a:t>(-6|-2) (-2|2) </a:t>
              </a:r>
            </a:p>
            <a:p>
              <a:r>
                <a:rPr lang="de-DE" sz="1000" dirty="0">
                  <a:latin typeface="+mj-lt"/>
                </a:rPr>
                <a:t>(-2|-4) (        |-4)</a:t>
              </a:r>
            </a:p>
          </p:txBody>
        </p:sp>
        <p:sp>
          <p:nvSpPr>
            <p:cNvPr id="866" name="Sprechblase: rechteckig 865">
              <a:extLst>
                <a:ext uri="{FF2B5EF4-FFF2-40B4-BE49-F238E27FC236}">
                  <a16:creationId xmlns:a16="http://schemas.microsoft.com/office/drawing/2014/main" id="{8161280B-8E05-ADF7-7439-9097B9259523}"/>
                </a:ext>
              </a:extLst>
            </p:cNvPr>
            <p:cNvSpPr/>
            <p:nvPr/>
          </p:nvSpPr>
          <p:spPr>
            <a:xfrm>
              <a:off x="5681497" y="4779600"/>
              <a:ext cx="925164" cy="607328"/>
            </a:xfrm>
            <a:prstGeom prst="wedgeRectCallout">
              <a:avLst>
                <a:gd name="adj1" fmla="val -96278"/>
                <a:gd name="adj2" fmla="val 64355"/>
              </a:avLst>
            </a:prstGeom>
            <a:solidFill>
              <a:schemeClr val="accent4">
                <a:lumMod val="75000"/>
                <a:alpha val="5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000" dirty="0">
                  <a:latin typeface="+mj-lt"/>
                </a:rPr>
                <a:t>Raute</a:t>
              </a:r>
            </a:p>
            <a:p>
              <a:r>
                <a:rPr lang="de-DE" sz="1000" dirty="0">
                  <a:latin typeface="+mj-lt"/>
                </a:rPr>
                <a:t>(1|3) (3|4) </a:t>
              </a:r>
            </a:p>
            <a:p>
              <a:r>
                <a:rPr lang="de-DE" sz="1000" dirty="0">
                  <a:latin typeface="+mj-lt"/>
                </a:rPr>
                <a:t>(5|3) (3|        )</a:t>
              </a:r>
            </a:p>
          </p:txBody>
        </p:sp>
        <p:sp>
          <p:nvSpPr>
            <p:cNvPr id="867" name="Sprechblase: rechteckig 866">
              <a:extLst>
                <a:ext uri="{FF2B5EF4-FFF2-40B4-BE49-F238E27FC236}">
                  <a16:creationId xmlns:a16="http://schemas.microsoft.com/office/drawing/2014/main" id="{2FB18AE8-009A-7ECB-165F-3617513A910C}"/>
                </a:ext>
              </a:extLst>
            </p:cNvPr>
            <p:cNvSpPr/>
            <p:nvPr/>
          </p:nvSpPr>
          <p:spPr>
            <a:xfrm>
              <a:off x="5575487" y="8105953"/>
              <a:ext cx="998534" cy="607328"/>
            </a:xfrm>
            <a:prstGeom prst="wedgeRectCallout">
              <a:avLst>
                <a:gd name="adj1" fmla="val -41528"/>
                <a:gd name="adj2" fmla="val -112164"/>
              </a:avLst>
            </a:prstGeom>
            <a:solidFill>
              <a:schemeClr val="accent2">
                <a:lumMod val="75000"/>
                <a:alpha val="5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000" dirty="0">
                  <a:latin typeface="+mj-lt"/>
                </a:rPr>
                <a:t>Parallelogramm</a:t>
              </a:r>
            </a:p>
            <a:p>
              <a:r>
                <a:rPr lang="de-DE" sz="1000" dirty="0">
                  <a:latin typeface="+mj-lt"/>
                </a:rPr>
                <a:t>(2|1) (6|1) </a:t>
              </a:r>
            </a:p>
            <a:p>
              <a:r>
                <a:rPr lang="de-DE" sz="1000" dirty="0">
                  <a:latin typeface="+mj-lt"/>
                </a:rPr>
                <a:t>(5|-2) (        |-2)</a:t>
              </a:r>
            </a:p>
          </p:txBody>
        </p:sp>
        <p:sp>
          <p:nvSpPr>
            <p:cNvPr id="868" name="Rechteck 867">
              <a:extLst>
                <a:ext uri="{FF2B5EF4-FFF2-40B4-BE49-F238E27FC236}">
                  <a16:creationId xmlns:a16="http://schemas.microsoft.com/office/drawing/2014/main" id="{F2FC8B7A-6E21-D01A-2962-7571D30813E7}"/>
                </a:ext>
              </a:extLst>
            </p:cNvPr>
            <p:cNvSpPr/>
            <p:nvPr/>
          </p:nvSpPr>
          <p:spPr>
            <a:xfrm>
              <a:off x="2652625" y="5702717"/>
              <a:ext cx="216000" cy="1624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69" name="Rechteck 868">
              <a:extLst>
                <a:ext uri="{FF2B5EF4-FFF2-40B4-BE49-F238E27FC236}">
                  <a16:creationId xmlns:a16="http://schemas.microsoft.com/office/drawing/2014/main" id="{013F918A-5B5B-283D-2991-DF0B91770928}"/>
                </a:ext>
              </a:extLst>
            </p:cNvPr>
            <p:cNvSpPr/>
            <p:nvPr/>
          </p:nvSpPr>
          <p:spPr>
            <a:xfrm>
              <a:off x="6228629" y="5135620"/>
              <a:ext cx="216000" cy="1624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0" name="Rechteck 869">
              <a:extLst>
                <a:ext uri="{FF2B5EF4-FFF2-40B4-BE49-F238E27FC236}">
                  <a16:creationId xmlns:a16="http://schemas.microsoft.com/office/drawing/2014/main" id="{C626B7E9-8AA2-D417-49F1-8A6E12AE7C5A}"/>
                </a:ext>
              </a:extLst>
            </p:cNvPr>
            <p:cNvSpPr/>
            <p:nvPr/>
          </p:nvSpPr>
          <p:spPr>
            <a:xfrm>
              <a:off x="2495059" y="7736284"/>
              <a:ext cx="216000" cy="1624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1" name="Rechteck 870">
              <a:extLst>
                <a:ext uri="{FF2B5EF4-FFF2-40B4-BE49-F238E27FC236}">
                  <a16:creationId xmlns:a16="http://schemas.microsoft.com/office/drawing/2014/main" id="{F936C707-877E-D583-5C59-D84DA27B2727}"/>
                </a:ext>
              </a:extLst>
            </p:cNvPr>
            <p:cNvSpPr/>
            <p:nvPr/>
          </p:nvSpPr>
          <p:spPr>
            <a:xfrm>
              <a:off x="6046901" y="8455578"/>
              <a:ext cx="216000" cy="1624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958461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5</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Negative Zahlen</a:t>
            </a:r>
          </a:p>
        </p:txBody>
      </p:sp>
      <p:sp>
        <p:nvSpPr>
          <p:cNvPr id="336" name="Inhaltsplatzhalter 2">
            <a:extLst>
              <a:ext uri="{FF2B5EF4-FFF2-40B4-BE49-F238E27FC236}">
                <a16:creationId xmlns:a16="http://schemas.microsoft.com/office/drawing/2014/main" id="{AD3FCCFB-CEA5-EFE2-1967-211C69086A94}"/>
              </a:ext>
            </a:extLst>
          </p:cNvPr>
          <p:cNvSpPr txBox="1">
            <a:spLocks/>
          </p:cNvSpPr>
          <p:nvPr/>
        </p:nvSpPr>
        <p:spPr>
          <a:xfrm>
            <a:off x="913091" y="1000211"/>
            <a:ext cx="5754664" cy="2082050"/>
          </a:xfrm>
          <a:custGeom>
            <a:avLst/>
            <a:gdLst>
              <a:gd name="csX0" fmla="*/ 0 w 5754664"/>
              <a:gd name="csY0" fmla="*/ 0 h 2082050"/>
              <a:gd name="csX1" fmla="*/ 581860 w 5754664"/>
              <a:gd name="csY1" fmla="*/ 0 h 2082050"/>
              <a:gd name="csX2" fmla="*/ 1278814 w 5754664"/>
              <a:gd name="csY2" fmla="*/ 0 h 2082050"/>
              <a:gd name="csX3" fmla="*/ 1975768 w 5754664"/>
              <a:gd name="csY3" fmla="*/ 0 h 2082050"/>
              <a:gd name="csX4" fmla="*/ 2500082 w 5754664"/>
              <a:gd name="csY4" fmla="*/ 0 h 2082050"/>
              <a:gd name="csX5" fmla="*/ 3197036 w 5754664"/>
              <a:gd name="csY5" fmla="*/ 0 h 2082050"/>
              <a:gd name="csX6" fmla="*/ 3778896 w 5754664"/>
              <a:gd name="csY6" fmla="*/ 0 h 2082050"/>
              <a:gd name="csX7" fmla="*/ 4245663 w 5754664"/>
              <a:gd name="csY7" fmla="*/ 0 h 2082050"/>
              <a:gd name="csX8" fmla="*/ 4827524 w 5754664"/>
              <a:gd name="csY8" fmla="*/ 0 h 2082050"/>
              <a:gd name="csX9" fmla="*/ 5754664 w 5754664"/>
              <a:gd name="csY9" fmla="*/ 0 h 2082050"/>
              <a:gd name="csX10" fmla="*/ 5754664 w 5754664"/>
              <a:gd name="csY10" fmla="*/ 735658 h 2082050"/>
              <a:gd name="csX11" fmla="*/ 5754664 w 5754664"/>
              <a:gd name="csY11" fmla="*/ 1429674 h 2082050"/>
              <a:gd name="csX12" fmla="*/ 5754664 w 5754664"/>
              <a:gd name="csY12" fmla="*/ 2082050 h 2082050"/>
              <a:gd name="csX13" fmla="*/ 5057710 w 5754664"/>
              <a:gd name="csY13" fmla="*/ 2082050 h 2082050"/>
              <a:gd name="csX14" fmla="*/ 4418303 w 5754664"/>
              <a:gd name="csY14" fmla="*/ 2082050 h 2082050"/>
              <a:gd name="csX15" fmla="*/ 3778896 w 5754664"/>
              <a:gd name="csY15" fmla="*/ 2082050 h 2082050"/>
              <a:gd name="csX16" fmla="*/ 3254582 w 5754664"/>
              <a:gd name="csY16" fmla="*/ 2082050 h 2082050"/>
              <a:gd name="csX17" fmla="*/ 2500082 w 5754664"/>
              <a:gd name="csY17" fmla="*/ 2082050 h 2082050"/>
              <a:gd name="csX18" fmla="*/ 2033315 w 5754664"/>
              <a:gd name="csY18" fmla="*/ 2082050 h 2082050"/>
              <a:gd name="csX19" fmla="*/ 1509001 w 5754664"/>
              <a:gd name="csY19" fmla="*/ 2082050 h 2082050"/>
              <a:gd name="csX20" fmla="*/ 869594 w 5754664"/>
              <a:gd name="csY20" fmla="*/ 2082050 h 2082050"/>
              <a:gd name="csX21" fmla="*/ 0 w 5754664"/>
              <a:gd name="csY21" fmla="*/ 2082050 h 2082050"/>
              <a:gd name="csX22" fmla="*/ 0 w 5754664"/>
              <a:gd name="csY22" fmla="*/ 1388033 h 2082050"/>
              <a:gd name="csX23" fmla="*/ 0 w 5754664"/>
              <a:gd name="csY23" fmla="*/ 652376 h 2082050"/>
              <a:gd name="csX24" fmla="*/ 0 w 5754664"/>
              <a:gd name="csY24" fmla="*/ 0 h 2082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754664" h="2082050" fill="none" extrusionOk="0">
                <a:moveTo>
                  <a:pt x="0" y="0"/>
                </a:moveTo>
                <a:cubicBezTo>
                  <a:pt x="161528" y="25754"/>
                  <a:pt x="338851" y="-8306"/>
                  <a:pt x="581860" y="0"/>
                </a:cubicBezTo>
                <a:cubicBezTo>
                  <a:pt x="824869" y="8306"/>
                  <a:pt x="978976" y="8903"/>
                  <a:pt x="1278814" y="0"/>
                </a:cubicBezTo>
                <a:cubicBezTo>
                  <a:pt x="1578652" y="-8903"/>
                  <a:pt x="1766145" y="-26605"/>
                  <a:pt x="1975768" y="0"/>
                </a:cubicBezTo>
                <a:cubicBezTo>
                  <a:pt x="2185391" y="26605"/>
                  <a:pt x="2298656" y="15424"/>
                  <a:pt x="2500082" y="0"/>
                </a:cubicBezTo>
                <a:cubicBezTo>
                  <a:pt x="2701508" y="-15424"/>
                  <a:pt x="2949829" y="31798"/>
                  <a:pt x="3197036" y="0"/>
                </a:cubicBezTo>
                <a:cubicBezTo>
                  <a:pt x="3444243" y="-31798"/>
                  <a:pt x="3518277" y="-21953"/>
                  <a:pt x="3778896" y="0"/>
                </a:cubicBezTo>
                <a:cubicBezTo>
                  <a:pt x="4039515" y="21953"/>
                  <a:pt x="4131259" y="-14902"/>
                  <a:pt x="4245663" y="0"/>
                </a:cubicBezTo>
                <a:cubicBezTo>
                  <a:pt x="4360067" y="14902"/>
                  <a:pt x="4652768" y="11831"/>
                  <a:pt x="4827524" y="0"/>
                </a:cubicBezTo>
                <a:cubicBezTo>
                  <a:pt x="5002280" y="-11831"/>
                  <a:pt x="5384380" y="8566"/>
                  <a:pt x="5754664" y="0"/>
                </a:cubicBezTo>
                <a:cubicBezTo>
                  <a:pt x="5725756" y="300497"/>
                  <a:pt x="5779280" y="486947"/>
                  <a:pt x="5754664" y="735658"/>
                </a:cubicBezTo>
                <a:cubicBezTo>
                  <a:pt x="5730048" y="984369"/>
                  <a:pt x="5759596" y="1185032"/>
                  <a:pt x="5754664" y="1429674"/>
                </a:cubicBezTo>
                <a:cubicBezTo>
                  <a:pt x="5749732" y="1674316"/>
                  <a:pt x="5729277" y="1937721"/>
                  <a:pt x="5754664" y="2082050"/>
                </a:cubicBezTo>
                <a:cubicBezTo>
                  <a:pt x="5599235" y="2101468"/>
                  <a:pt x="5216272" y="2070312"/>
                  <a:pt x="5057710" y="2082050"/>
                </a:cubicBezTo>
                <a:cubicBezTo>
                  <a:pt x="4899148" y="2093788"/>
                  <a:pt x="4660099" y="2074355"/>
                  <a:pt x="4418303" y="2082050"/>
                </a:cubicBezTo>
                <a:cubicBezTo>
                  <a:pt x="4176507" y="2089745"/>
                  <a:pt x="4047975" y="2077493"/>
                  <a:pt x="3778896" y="2082050"/>
                </a:cubicBezTo>
                <a:cubicBezTo>
                  <a:pt x="3509817" y="2086607"/>
                  <a:pt x="3439765" y="2102287"/>
                  <a:pt x="3254582" y="2082050"/>
                </a:cubicBezTo>
                <a:cubicBezTo>
                  <a:pt x="3069399" y="2061813"/>
                  <a:pt x="2676785" y="2116045"/>
                  <a:pt x="2500082" y="2082050"/>
                </a:cubicBezTo>
                <a:cubicBezTo>
                  <a:pt x="2323379" y="2048055"/>
                  <a:pt x="2203496" y="2097573"/>
                  <a:pt x="2033315" y="2082050"/>
                </a:cubicBezTo>
                <a:cubicBezTo>
                  <a:pt x="1863134" y="2066527"/>
                  <a:pt x="1619574" y="2076426"/>
                  <a:pt x="1509001" y="2082050"/>
                </a:cubicBezTo>
                <a:cubicBezTo>
                  <a:pt x="1398428" y="2087674"/>
                  <a:pt x="1155368" y="2106118"/>
                  <a:pt x="869594" y="2082050"/>
                </a:cubicBezTo>
                <a:cubicBezTo>
                  <a:pt x="583820" y="2057982"/>
                  <a:pt x="217649" y="2083219"/>
                  <a:pt x="0" y="2082050"/>
                </a:cubicBezTo>
                <a:cubicBezTo>
                  <a:pt x="-29520" y="1769679"/>
                  <a:pt x="283" y="1731567"/>
                  <a:pt x="0" y="1388033"/>
                </a:cubicBezTo>
                <a:cubicBezTo>
                  <a:pt x="-283" y="1044499"/>
                  <a:pt x="28811" y="905675"/>
                  <a:pt x="0" y="652376"/>
                </a:cubicBezTo>
                <a:cubicBezTo>
                  <a:pt x="-28811" y="399077"/>
                  <a:pt x="-14652" y="256763"/>
                  <a:pt x="0" y="0"/>
                </a:cubicBezTo>
                <a:close/>
              </a:path>
              <a:path w="5754664" h="2082050"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30520" y="322701"/>
                  <a:pt x="5768291" y="388572"/>
                  <a:pt x="5754664" y="735658"/>
                </a:cubicBezTo>
                <a:cubicBezTo>
                  <a:pt x="5741037" y="1082744"/>
                  <a:pt x="5732287" y="1243211"/>
                  <a:pt x="5754664" y="1450495"/>
                </a:cubicBezTo>
                <a:cubicBezTo>
                  <a:pt x="5777041" y="1657779"/>
                  <a:pt x="5752127" y="1873815"/>
                  <a:pt x="5754664" y="2082050"/>
                </a:cubicBezTo>
                <a:cubicBezTo>
                  <a:pt x="5558048" y="2088553"/>
                  <a:pt x="5455452" y="2100093"/>
                  <a:pt x="5287897" y="2082050"/>
                </a:cubicBezTo>
                <a:cubicBezTo>
                  <a:pt x="5120342" y="2064007"/>
                  <a:pt x="4822374" y="2074295"/>
                  <a:pt x="4590943" y="2082050"/>
                </a:cubicBezTo>
                <a:cubicBezTo>
                  <a:pt x="4359512" y="2089805"/>
                  <a:pt x="4116408" y="2101060"/>
                  <a:pt x="3893989" y="2082050"/>
                </a:cubicBezTo>
                <a:cubicBezTo>
                  <a:pt x="3671570" y="2063040"/>
                  <a:pt x="3425454" y="2064512"/>
                  <a:pt x="3197036" y="2082050"/>
                </a:cubicBezTo>
                <a:cubicBezTo>
                  <a:pt x="2968618" y="2099588"/>
                  <a:pt x="2700764" y="2084722"/>
                  <a:pt x="2442535" y="2082050"/>
                </a:cubicBezTo>
                <a:cubicBezTo>
                  <a:pt x="2184306" y="2079378"/>
                  <a:pt x="2007417" y="2079755"/>
                  <a:pt x="1688035" y="2082050"/>
                </a:cubicBezTo>
                <a:cubicBezTo>
                  <a:pt x="1368653" y="2084345"/>
                  <a:pt x="1284443" y="2060363"/>
                  <a:pt x="991081" y="2082050"/>
                </a:cubicBezTo>
                <a:cubicBezTo>
                  <a:pt x="697719" y="2103737"/>
                  <a:pt x="426597" y="2102787"/>
                  <a:pt x="0" y="2082050"/>
                </a:cubicBezTo>
                <a:cubicBezTo>
                  <a:pt x="-14403" y="1832155"/>
                  <a:pt x="8859" y="1625783"/>
                  <a:pt x="0" y="1367213"/>
                </a:cubicBezTo>
                <a:cubicBezTo>
                  <a:pt x="-8859" y="1108643"/>
                  <a:pt x="-8873" y="817434"/>
                  <a:pt x="0" y="652376"/>
                </a:cubicBezTo>
                <a:cubicBezTo>
                  <a:pt x="8873" y="487318"/>
                  <a:pt x="25903" y="236676"/>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1.5: </a:t>
            </a:r>
            <a:r>
              <a:rPr lang="de-DE" sz="1100" dirty="0"/>
              <a:t>Zeichne dien folgenden Zahlengeraden selbst und markiere die angegebenen Zahlen. Überlege jeweils einen sinnvollen Maßstab.</a:t>
            </a:r>
          </a:p>
          <a:p>
            <a:pPr marL="228600" indent="-228600">
              <a:lnSpc>
                <a:spcPct val="120000"/>
              </a:lnSpc>
              <a:spcBef>
                <a:spcPts val="0"/>
              </a:spcBef>
              <a:spcAft>
                <a:spcPts val="600"/>
              </a:spcAft>
              <a:buAutoNum type="alphaLcParenR"/>
            </a:pPr>
            <a:r>
              <a:rPr lang="de-DE" sz="1100" dirty="0"/>
              <a:t>Zeichne eine Zahlengerade von -10 bis 10 und trage die Zahlen -9, -7, -4, 2 und 5 ein.</a:t>
            </a:r>
          </a:p>
          <a:p>
            <a:pPr marL="228600" indent="-228600">
              <a:lnSpc>
                <a:spcPct val="120000"/>
              </a:lnSpc>
              <a:spcBef>
                <a:spcPts val="0"/>
              </a:spcBef>
              <a:spcAft>
                <a:spcPts val="600"/>
              </a:spcAft>
              <a:buAutoNum type="alphaLcParenR"/>
            </a:pPr>
            <a:r>
              <a:rPr lang="de-DE" sz="1100" dirty="0"/>
              <a:t>Zeichne eine Zahlengerade von -20 bis 20 und trage die Zahlen -19, -15, -12, -6, -2 und 15 ein.</a:t>
            </a:r>
          </a:p>
          <a:p>
            <a:pPr marL="228600" indent="-228600">
              <a:lnSpc>
                <a:spcPct val="120000"/>
              </a:lnSpc>
              <a:spcBef>
                <a:spcPts val="0"/>
              </a:spcBef>
              <a:spcAft>
                <a:spcPts val="600"/>
              </a:spcAft>
              <a:buAutoNum type="alphaLcParenR"/>
            </a:pPr>
            <a:r>
              <a:rPr lang="de-DE" sz="1100" dirty="0"/>
              <a:t>Zeichne eine Zahlengerade von -30 bis 10 und trage die Zahlen -25, -22, -17, -13, -9 sowie -5 und 5 ein.</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17500" y="9341442"/>
            <a:ext cx="5754664" cy="364289"/>
          </a:xfrm>
          <a:custGeom>
            <a:avLst/>
            <a:gdLst>
              <a:gd name="csX0" fmla="*/ 0 w 5754664"/>
              <a:gd name="csY0" fmla="*/ 0 h 364289"/>
              <a:gd name="csX1" fmla="*/ 581860 w 5754664"/>
              <a:gd name="csY1" fmla="*/ 0 h 364289"/>
              <a:gd name="csX2" fmla="*/ 1221268 w 5754664"/>
              <a:gd name="csY2" fmla="*/ 0 h 364289"/>
              <a:gd name="csX3" fmla="*/ 1918221 w 5754664"/>
              <a:gd name="csY3" fmla="*/ 0 h 364289"/>
              <a:gd name="csX4" fmla="*/ 2442535 w 5754664"/>
              <a:gd name="csY4" fmla="*/ 0 h 364289"/>
              <a:gd name="csX5" fmla="*/ 3197036 w 5754664"/>
              <a:gd name="csY5" fmla="*/ 0 h 364289"/>
              <a:gd name="csX6" fmla="*/ 3893989 w 5754664"/>
              <a:gd name="csY6" fmla="*/ 0 h 364289"/>
              <a:gd name="csX7" fmla="*/ 4590943 w 5754664"/>
              <a:gd name="csY7" fmla="*/ 0 h 364289"/>
              <a:gd name="csX8" fmla="*/ 5115257 w 5754664"/>
              <a:gd name="csY8" fmla="*/ 0 h 364289"/>
              <a:gd name="csX9" fmla="*/ 5754664 w 5754664"/>
              <a:gd name="csY9" fmla="*/ 0 h 364289"/>
              <a:gd name="csX10" fmla="*/ 5754664 w 5754664"/>
              <a:gd name="csY10" fmla="*/ 364289 h 364289"/>
              <a:gd name="csX11" fmla="*/ 5172804 w 5754664"/>
              <a:gd name="csY11" fmla="*/ 364289 h 364289"/>
              <a:gd name="csX12" fmla="*/ 4533396 w 5754664"/>
              <a:gd name="csY12" fmla="*/ 364289 h 364289"/>
              <a:gd name="csX13" fmla="*/ 4009083 w 5754664"/>
              <a:gd name="csY13" fmla="*/ 364289 h 364289"/>
              <a:gd name="csX14" fmla="*/ 3312129 w 5754664"/>
              <a:gd name="csY14" fmla="*/ 364289 h 364289"/>
              <a:gd name="csX15" fmla="*/ 2557628 w 5754664"/>
              <a:gd name="csY15" fmla="*/ 364289 h 364289"/>
              <a:gd name="csX16" fmla="*/ 1860675 w 5754664"/>
              <a:gd name="csY16" fmla="*/ 364289 h 364289"/>
              <a:gd name="csX17" fmla="*/ 1221268 w 5754664"/>
              <a:gd name="csY17" fmla="*/ 364289 h 364289"/>
              <a:gd name="csX18" fmla="*/ 581860 w 5754664"/>
              <a:gd name="csY18" fmla="*/ 364289 h 364289"/>
              <a:gd name="csX19" fmla="*/ 0 w 5754664"/>
              <a:gd name="csY19" fmla="*/ 364289 h 364289"/>
              <a:gd name="csX20" fmla="*/ 0 w 5754664"/>
              <a:gd name="csY20" fmla="*/ 0 h 364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54664" h="364289" fill="none" extrusionOk="0">
                <a:moveTo>
                  <a:pt x="0" y="0"/>
                </a:moveTo>
                <a:cubicBezTo>
                  <a:pt x="130607" y="-4311"/>
                  <a:pt x="394525" y="16199"/>
                  <a:pt x="581860" y="0"/>
                </a:cubicBezTo>
                <a:cubicBezTo>
                  <a:pt x="769195" y="-16199"/>
                  <a:pt x="1020760" y="-24257"/>
                  <a:pt x="1221268" y="0"/>
                </a:cubicBezTo>
                <a:cubicBezTo>
                  <a:pt x="1421776" y="24257"/>
                  <a:pt x="1775450" y="-5354"/>
                  <a:pt x="1918221" y="0"/>
                </a:cubicBezTo>
                <a:cubicBezTo>
                  <a:pt x="2060992" y="5354"/>
                  <a:pt x="2315194" y="-17101"/>
                  <a:pt x="2442535" y="0"/>
                </a:cubicBezTo>
                <a:cubicBezTo>
                  <a:pt x="2569876" y="17101"/>
                  <a:pt x="2907758" y="20533"/>
                  <a:pt x="3197036" y="0"/>
                </a:cubicBezTo>
                <a:cubicBezTo>
                  <a:pt x="3486314" y="-20533"/>
                  <a:pt x="3595971" y="11993"/>
                  <a:pt x="3893989" y="0"/>
                </a:cubicBezTo>
                <a:cubicBezTo>
                  <a:pt x="4192007" y="-11993"/>
                  <a:pt x="4381320" y="-26605"/>
                  <a:pt x="4590943" y="0"/>
                </a:cubicBezTo>
                <a:cubicBezTo>
                  <a:pt x="4800566" y="26605"/>
                  <a:pt x="4913831" y="15424"/>
                  <a:pt x="5115257" y="0"/>
                </a:cubicBezTo>
                <a:cubicBezTo>
                  <a:pt x="5316683" y="-15424"/>
                  <a:pt x="5478844" y="-25582"/>
                  <a:pt x="5754664" y="0"/>
                </a:cubicBezTo>
                <a:cubicBezTo>
                  <a:pt x="5740781" y="132774"/>
                  <a:pt x="5766880" y="267900"/>
                  <a:pt x="5754664" y="364289"/>
                </a:cubicBezTo>
                <a:cubicBezTo>
                  <a:pt x="5543910" y="367798"/>
                  <a:pt x="5307663" y="388210"/>
                  <a:pt x="5172804" y="364289"/>
                </a:cubicBezTo>
                <a:cubicBezTo>
                  <a:pt x="5037945" y="340368"/>
                  <a:pt x="4761052" y="361542"/>
                  <a:pt x="4533396" y="364289"/>
                </a:cubicBezTo>
                <a:cubicBezTo>
                  <a:pt x="4305740" y="367036"/>
                  <a:pt x="4128307" y="355380"/>
                  <a:pt x="4009083" y="364289"/>
                </a:cubicBezTo>
                <a:cubicBezTo>
                  <a:pt x="3889859" y="373198"/>
                  <a:pt x="3614123" y="389570"/>
                  <a:pt x="3312129" y="364289"/>
                </a:cubicBezTo>
                <a:cubicBezTo>
                  <a:pt x="3010135" y="339008"/>
                  <a:pt x="2770405" y="338732"/>
                  <a:pt x="2557628" y="364289"/>
                </a:cubicBezTo>
                <a:cubicBezTo>
                  <a:pt x="2344851" y="389846"/>
                  <a:pt x="2169102" y="368629"/>
                  <a:pt x="1860675" y="364289"/>
                </a:cubicBezTo>
                <a:cubicBezTo>
                  <a:pt x="1552248" y="359949"/>
                  <a:pt x="1360527" y="395017"/>
                  <a:pt x="1221268" y="364289"/>
                </a:cubicBezTo>
                <a:cubicBezTo>
                  <a:pt x="1082009" y="333561"/>
                  <a:pt x="824973" y="356962"/>
                  <a:pt x="581860" y="364289"/>
                </a:cubicBezTo>
                <a:cubicBezTo>
                  <a:pt x="338747" y="371616"/>
                  <a:pt x="276300" y="379500"/>
                  <a:pt x="0" y="364289"/>
                </a:cubicBezTo>
                <a:cubicBezTo>
                  <a:pt x="-6020" y="284094"/>
                  <a:pt x="-7071" y="92353"/>
                  <a:pt x="0" y="0"/>
                </a:cubicBezTo>
                <a:close/>
              </a:path>
              <a:path w="5754664" h="364289"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2557" y="75041"/>
                  <a:pt x="5757542" y="208278"/>
                  <a:pt x="5754664" y="364289"/>
                </a:cubicBezTo>
                <a:cubicBezTo>
                  <a:pt x="5527234" y="379109"/>
                  <a:pt x="5331210" y="357007"/>
                  <a:pt x="5057710" y="364289"/>
                </a:cubicBezTo>
                <a:cubicBezTo>
                  <a:pt x="4784210" y="371571"/>
                  <a:pt x="4604339" y="372569"/>
                  <a:pt x="4360756" y="364289"/>
                </a:cubicBezTo>
                <a:cubicBezTo>
                  <a:pt x="4117173" y="356009"/>
                  <a:pt x="4095923" y="352322"/>
                  <a:pt x="3836443" y="364289"/>
                </a:cubicBezTo>
                <a:cubicBezTo>
                  <a:pt x="3576963" y="376256"/>
                  <a:pt x="3370920" y="356534"/>
                  <a:pt x="3139489" y="364289"/>
                </a:cubicBezTo>
                <a:cubicBezTo>
                  <a:pt x="2908058" y="372044"/>
                  <a:pt x="2664954" y="383299"/>
                  <a:pt x="2442535" y="364289"/>
                </a:cubicBezTo>
                <a:cubicBezTo>
                  <a:pt x="2220116" y="345279"/>
                  <a:pt x="1975533" y="348956"/>
                  <a:pt x="1745581" y="364289"/>
                </a:cubicBezTo>
                <a:cubicBezTo>
                  <a:pt x="1515629" y="379622"/>
                  <a:pt x="1246208" y="365928"/>
                  <a:pt x="991081" y="364289"/>
                </a:cubicBezTo>
                <a:cubicBezTo>
                  <a:pt x="735954" y="362650"/>
                  <a:pt x="484370" y="356455"/>
                  <a:pt x="0" y="364289"/>
                </a:cubicBezTo>
                <a:cubicBezTo>
                  <a:pt x="-12941" y="249060"/>
                  <a:pt x="-5467" y="15859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zum Durchstreichen: </a:t>
            </a:r>
            <a:r>
              <a:rPr lang="de-DE" sz="1100" dirty="0"/>
              <a:t>-1170; -1030; -890; -80; -40; -26; -10; 7; 20; 28 </a:t>
            </a:r>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a:t>
            </a:r>
            <a:endParaRPr lang="de-DE" sz="1100" dirty="0">
              <a:solidFill>
                <a:srgbClr val="C00000"/>
              </a:solidFill>
              <a:latin typeface="ABeeZee" pitchFamily="2" charset="0"/>
            </a:endParaRPr>
          </a:p>
        </p:txBody>
      </p:sp>
      <p:sp>
        <p:nvSpPr>
          <p:cNvPr id="21" name="Inhaltsplatzhalter 2">
            <a:extLst>
              <a:ext uri="{FF2B5EF4-FFF2-40B4-BE49-F238E27FC236}">
                <a16:creationId xmlns:a16="http://schemas.microsoft.com/office/drawing/2014/main" id="{80D80387-EF6E-5562-BC88-43BA00E7DFEE}"/>
              </a:ext>
            </a:extLst>
          </p:cNvPr>
          <p:cNvSpPr txBox="1">
            <a:spLocks/>
          </p:cNvSpPr>
          <p:nvPr/>
        </p:nvSpPr>
        <p:spPr>
          <a:xfrm>
            <a:off x="916759" y="3269800"/>
            <a:ext cx="5754664" cy="3696445"/>
          </a:xfrm>
          <a:custGeom>
            <a:avLst/>
            <a:gdLst>
              <a:gd name="csX0" fmla="*/ 0 w 5754664"/>
              <a:gd name="csY0" fmla="*/ 0 h 3696445"/>
              <a:gd name="csX1" fmla="*/ 581860 w 5754664"/>
              <a:gd name="csY1" fmla="*/ 0 h 3696445"/>
              <a:gd name="csX2" fmla="*/ 1163721 w 5754664"/>
              <a:gd name="csY2" fmla="*/ 0 h 3696445"/>
              <a:gd name="csX3" fmla="*/ 1860675 w 5754664"/>
              <a:gd name="csY3" fmla="*/ 0 h 3696445"/>
              <a:gd name="csX4" fmla="*/ 2615175 w 5754664"/>
              <a:gd name="csY4" fmla="*/ 0 h 3696445"/>
              <a:gd name="csX5" fmla="*/ 3197036 w 5754664"/>
              <a:gd name="csY5" fmla="*/ 0 h 3696445"/>
              <a:gd name="csX6" fmla="*/ 3836443 w 5754664"/>
              <a:gd name="csY6" fmla="*/ 0 h 3696445"/>
              <a:gd name="csX7" fmla="*/ 4303210 w 5754664"/>
              <a:gd name="csY7" fmla="*/ 0 h 3696445"/>
              <a:gd name="csX8" fmla="*/ 5057710 w 5754664"/>
              <a:gd name="csY8" fmla="*/ 0 h 3696445"/>
              <a:gd name="csX9" fmla="*/ 5754664 w 5754664"/>
              <a:gd name="csY9" fmla="*/ 0 h 3696445"/>
              <a:gd name="csX10" fmla="*/ 5754664 w 5754664"/>
              <a:gd name="csY10" fmla="*/ 690003 h 3696445"/>
              <a:gd name="csX11" fmla="*/ 5754664 w 5754664"/>
              <a:gd name="csY11" fmla="*/ 1232148 h 3696445"/>
              <a:gd name="csX12" fmla="*/ 5754664 w 5754664"/>
              <a:gd name="csY12" fmla="*/ 1811258 h 3696445"/>
              <a:gd name="csX13" fmla="*/ 5754664 w 5754664"/>
              <a:gd name="csY13" fmla="*/ 2464297 h 3696445"/>
              <a:gd name="csX14" fmla="*/ 5754664 w 5754664"/>
              <a:gd name="csY14" fmla="*/ 3154300 h 3696445"/>
              <a:gd name="csX15" fmla="*/ 5754664 w 5754664"/>
              <a:gd name="csY15" fmla="*/ 3696445 h 3696445"/>
              <a:gd name="csX16" fmla="*/ 5172804 w 5754664"/>
              <a:gd name="csY16" fmla="*/ 3696445 h 3696445"/>
              <a:gd name="csX17" fmla="*/ 4706036 w 5754664"/>
              <a:gd name="csY17" fmla="*/ 3696445 h 3696445"/>
              <a:gd name="csX18" fmla="*/ 4181723 w 5754664"/>
              <a:gd name="csY18" fmla="*/ 3696445 h 3696445"/>
              <a:gd name="csX19" fmla="*/ 3542315 w 5754664"/>
              <a:gd name="csY19" fmla="*/ 3696445 h 3696445"/>
              <a:gd name="csX20" fmla="*/ 3075548 w 5754664"/>
              <a:gd name="csY20" fmla="*/ 3696445 h 3696445"/>
              <a:gd name="csX21" fmla="*/ 2436141 w 5754664"/>
              <a:gd name="csY21" fmla="*/ 3696445 h 3696445"/>
              <a:gd name="csX22" fmla="*/ 1911827 w 5754664"/>
              <a:gd name="csY22" fmla="*/ 3696445 h 3696445"/>
              <a:gd name="csX23" fmla="*/ 1157327 w 5754664"/>
              <a:gd name="csY23" fmla="*/ 3696445 h 3696445"/>
              <a:gd name="csX24" fmla="*/ 633013 w 5754664"/>
              <a:gd name="csY24" fmla="*/ 3696445 h 3696445"/>
              <a:gd name="csX25" fmla="*/ 0 w 5754664"/>
              <a:gd name="csY25" fmla="*/ 3696445 h 3696445"/>
              <a:gd name="csX26" fmla="*/ 0 w 5754664"/>
              <a:gd name="csY26" fmla="*/ 3117335 h 3696445"/>
              <a:gd name="csX27" fmla="*/ 0 w 5754664"/>
              <a:gd name="csY27" fmla="*/ 2575190 h 3696445"/>
              <a:gd name="csX28" fmla="*/ 0 w 5754664"/>
              <a:gd name="csY28" fmla="*/ 1959116 h 3696445"/>
              <a:gd name="csX29" fmla="*/ 0 w 5754664"/>
              <a:gd name="csY29" fmla="*/ 1306077 h 3696445"/>
              <a:gd name="csX30" fmla="*/ 0 w 5754664"/>
              <a:gd name="csY30" fmla="*/ 690003 h 3696445"/>
              <a:gd name="csX31" fmla="*/ 0 w 5754664"/>
              <a:gd name="csY31" fmla="*/ 0 h 3696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754664" h="3696445" fill="none" extrusionOk="0">
                <a:moveTo>
                  <a:pt x="0" y="0"/>
                </a:moveTo>
                <a:cubicBezTo>
                  <a:pt x="285604" y="22091"/>
                  <a:pt x="440481" y="-18247"/>
                  <a:pt x="581860" y="0"/>
                </a:cubicBezTo>
                <a:cubicBezTo>
                  <a:pt x="723239" y="18247"/>
                  <a:pt x="988965" y="11831"/>
                  <a:pt x="1163721" y="0"/>
                </a:cubicBezTo>
                <a:cubicBezTo>
                  <a:pt x="1338477" y="-11831"/>
                  <a:pt x="1701989" y="22510"/>
                  <a:pt x="1860675" y="0"/>
                </a:cubicBezTo>
                <a:cubicBezTo>
                  <a:pt x="2019361" y="-22510"/>
                  <a:pt x="2426762" y="2399"/>
                  <a:pt x="2615175" y="0"/>
                </a:cubicBezTo>
                <a:cubicBezTo>
                  <a:pt x="2803588" y="-2399"/>
                  <a:pt x="3020428" y="19969"/>
                  <a:pt x="3197036" y="0"/>
                </a:cubicBezTo>
                <a:cubicBezTo>
                  <a:pt x="3373644" y="-19969"/>
                  <a:pt x="3623716" y="5934"/>
                  <a:pt x="3836443" y="0"/>
                </a:cubicBezTo>
                <a:cubicBezTo>
                  <a:pt x="4049170" y="-5934"/>
                  <a:pt x="4161761" y="-14636"/>
                  <a:pt x="4303210" y="0"/>
                </a:cubicBezTo>
                <a:cubicBezTo>
                  <a:pt x="4444659" y="14636"/>
                  <a:pt x="4748491" y="21526"/>
                  <a:pt x="5057710" y="0"/>
                </a:cubicBezTo>
                <a:cubicBezTo>
                  <a:pt x="5366929" y="-21526"/>
                  <a:pt x="5550960" y="-956"/>
                  <a:pt x="5754664" y="0"/>
                </a:cubicBezTo>
                <a:cubicBezTo>
                  <a:pt x="5767327" y="162100"/>
                  <a:pt x="5782023" y="477604"/>
                  <a:pt x="5754664" y="690003"/>
                </a:cubicBezTo>
                <a:cubicBezTo>
                  <a:pt x="5727305" y="902402"/>
                  <a:pt x="5755185" y="964189"/>
                  <a:pt x="5754664" y="1232148"/>
                </a:cubicBezTo>
                <a:cubicBezTo>
                  <a:pt x="5754143" y="1500107"/>
                  <a:pt x="5780156" y="1547649"/>
                  <a:pt x="5754664" y="1811258"/>
                </a:cubicBezTo>
                <a:cubicBezTo>
                  <a:pt x="5729173" y="2074867"/>
                  <a:pt x="5782588" y="2310610"/>
                  <a:pt x="5754664" y="2464297"/>
                </a:cubicBezTo>
                <a:cubicBezTo>
                  <a:pt x="5726740" y="2617984"/>
                  <a:pt x="5733189" y="2866157"/>
                  <a:pt x="5754664" y="3154300"/>
                </a:cubicBezTo>
                <a:cubicBezTo>
                  <a:pt x="5776139" y="3442443"/>
                  <a:pt x="5754178" y="3489720"/>
                  <a:pt x="5754664" y="3696445"/>
                </a:cubicBezTo>
                <a:cubicBezTo>
                  <a:pt x="5553310" y="3722583"/>
                  <a:pt x="5319477" y="3725104"/>
                  <a:pt x="5172804" y="3696445"/>
                </a:cubicBezTo>
                <a:cubicBezTo>
                  <a:pt x="5026131" y="3667786"/>
                  <a:pt x="4822643" y="3696899"/>
                  <a:pt x="4706036" y="3696445"/>
                </a:cubicBezTo>
                <a:cubicBezTo>
                  <a:pt x="4589429" y="3695991"/>
                  <a:pt x="4406627" y="3704647"/>
                  <a:pt x="4181723" y="3696445"/>
                </a:cubicBezTo>
                <a:cubicBezTo>
                  <a:pt x="3956819" y="3688243"/>
                  <a:pt x="3782523" y="3717546"/>
                  <a:pt x="3542315" y="3696445"/>
                </a:cubicBezTo>
                <a:cubicBezTo>
                  <a:pt x="3302107" y="3675344"/>
                  <a:pt x="3213640" y="3689480"/>
                  <a:pt x="3075548" y="3696445"/>
                </a:cubicBezTo>
                <a:cubicBezTo>
                  <a:pt x="2937456" y="3703410"/>
                  <a:pt x="2612436" y="3682190"/>
                  <a:pt x="2436141" y="3696445"/>
                </a:cubicBezTo>
                <a:cubicBezTo>
                  <a:pt x="2259846" y="3710700"/>
                  <a:pt x="2086914" y="3705900"/>
                  <a:pt x="1911827" y="3696445"/>
                </a:cubicBezTo>
                <a:cubicBezTo>
                  <a:pt x="1736740" y="3686990"/>
                  <a:pt x="1358756" y="3726679"/>
                  <a:pt x="1157327" y="3696445"/>
                </a:cubicBezTo>
                <a:cubicBezTo>
                  <a:pt x="955898" y="3666211"/>
                  <a:pt x="747264" y="3687193"/>
                  <a:pt x="633013" y="3696445"/>
                </a:cubicBezTo>
                <a:cubicBezTo>
                  <a:pt x="518762" y="3705697"/>
                  <a:pt x="211963" y="3672731"/>
                  <a:pt x="0" y="3696445"/>
                </a:cubicBezTo>
                <a:cubicBezTo>
                  <a:pt x="18760" y="3466289"/>
                  <a:pt x="12745" y="3324850"/>
                  <a:pt x="0" y="3117335"/>
                </a:cubicBezTo>
                <a:cubicBezTo>
                  <a:pt x="-12745" y="2909820"/>
                  <a:pt x="-4978" y="2701155"/>
                  <a:pt x="0" y="2575190"/>
                </a:cubicBezTo>
                <a:cubicBezTo>
                  <a:pt x="4978" y="2449225"/>
                  <a:pt x="-3520" y="2094850"/>
                  <a:pt x="0" y="1959116"/>
                </a:cubicBezTo>
                <a:cubicBezTo>
                  <a:pt x="3520" y="1823382"/>
                  <a:pt x="27124" y="1453343"/>
                  <a:pt x="0" y="1306077"/>
                </a:cubicBezTo>
                <a:cubicBezTo>
                  <a:pt x="-27124" y="1158811"/>
                  <a:pt x="-12478" y="985896"/>
                  <a:pt x="0" y="690003"/>
                </a:cubicBezTo>
                <a:cubicBezTo>
                  <a:pt x="12478" y="394110"/>
                  <a:pt x="30474" y="326870"/>
                  <a:pt x="0" y="0"/>
                </a:cubicBezTo>
                <a:close/>
              </a:path>
              <a:path w="5754664" h="3696445"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2381" y="169074"/>
                  <a:pt x="5725341" y="376503"/>
                  <a:pt x="5754664" y="690003"/>
                </a:cubicBezTo>
                <a:cubicBezTo>
                  <a:pt x="5783987" y="1003503"/>
                  <a:pt x="5748245" y="1056144"/>
                  <a:pt x="5754664" y="1343042"/>
                </a:cubicBezTo>
                <a:cubicBezTo>
                  <a:pt x="5761083" y="1629940"/>
                  <a:pt x="5746497" y="1651199"/>
                  <a:pt x="5754664" y="1848222"/>
                </a:cubicBezTo>
                <a:cubicBezTo>
                  <a:pt x="5762831" y="2045245"/>
                  <a:pt x="5746304" y="2208624"/>
                  <a:pt x="5754664" y="2353403"/>
                </a:cubicBezTo>
                <a:cubicBezTo>
                  <a:pt x="5763024" y="2498182"/>
                  <a:pt x="5731105" y="2746128"/>
                  <a:pt x="5754664" y="2858584"/>
                </a:cubicBezTo>
                <a:cubicBezTo>
                  <a:pt x="5778223" y="2971040"/>
                  <a:pt x="5791322" y="3335556"/>
                  <a:pt x="5754664" y="3696445"/>
                </a:cubicBezTo>
                <a:cubicBezTo>
                  <a:pt x="5554176" y="3718788"/>
                  <a:pt x="5444684" y="3686493"/>
                  <a:pt x="5230350" y="3696445"/>
                </a:cubicBezTo>
                <a:cubicBezTo>
                  <a:pt x="5016016" y="3706397"/>
                  <a:pt x="4730977" y="3698084"/>
                  <a:pt x="4475850" y="3696445"/>
                </a:cubicBezTo>
                <a:cubicBezTo>
                  <a:pt x="4220723" y="3694806"/>
                  <a:pt x="4043716" y="3697289"/>
                  <a:pt x="3721349" y="3696445"/>
                </a:cubicBezTo>
                <a:cubicBezTo>
                  <a:pt x="3398982" y="3695601"/>
                  <a:pt x="3314986" y="3670549"/>
                  <a:pt x="3024396" y="3696445"/>
                </a:cubicBezTo>
                <a:cubicBezTo>
                  <a:pt x="2733806" y="3722341"/>
                  <a:pt x="2665909" y="3689624"/>
                  <a:pt x="2384989" y="3696445"/>
                </a:cubicBezTo>
                <a:cubicBezTo>
                  <a:pt x="2104069" y="3703266"/>
                  <a:pt x="1839300" y="3664262"/>
                  <a:pt x="1688035" y="3696445"/>
                </a:cubicBezTo>
                <a:cubicBezTo>
                  <a:pt x="1536770" y="3728628"/>
                  <a:pt x="1158042" y="3689947"/>
                  <a:pt x="991081" y="3696445"/>
                </a:cubicBezTo>
                <a:cubicBezTo>
                  <a:pt x="824120" y="3702943"/>
                  <a:pt x="409399" y="3712973"/>
                  <a:pt x="0" y="3696445"/>
                </a:cubicBezTo>
                <a:cubicBezTo>
                  <a:pt x="2855" y="3409604"/>
                  <a:pt x="24202" y="3350899"/>
                  <a:pt x="0" y="3043406"/>
                </a:cubicBezTo>
                <a:cubicBezTo>
                  <a:pt x="-24202" y="2735913"/>
                  <a:pt x="-4383" y="2777483"/>
                  <a:pt x="0" y="2538226"/>
                </a:cubicBezTo>
                <a:cubicBezTo>
                  <a:pt x="4383" y="2298969"/>
                  <a:pt x="2911" y="2071135"/>
                  <a:pt x="0" y="1922151"/>
                </a:cubicBezTo>
                <a:cubicBezTo>
                  <a:pt x="-2911" y="1773168"/>
                  <a:pt x="-1400" y="1592814"/>
                  <a:pt x="0" y="1416971"/>
                </a:cubicBezTo>
                <a:cubicBezTo>
                  <a:pt x="1400" y="1241128"/>
                  <a:pt x="-9781" y="1013025"/>
                  <a:pt x="0" y="800896"/>
                </a:cubicBezTo>
                <a:cubicBezTo>
                  <a:pt x="9781" y="588768"/>
                  <a:pt x="31552" y="336516"/>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 6: </a:t>
            </a:r>
            <a:r>
              <a:rPr lang="de-DE" sz="1100" dirty="0"/>
              <a:t>Beschrifte die Zahlen auf diesen Zahlengeraden und trage zusätzlich jeweils die Zahl in der Mitte zwischen den beiden Zahlen ein.</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31" name="Sprechblase: rechteckig 30">
            <a:extLst>
              <a:ext uri="{FF2B5EF4-FFF2-40B4-BE49-F238E27FC236}">
                <a16:creationId xmlns:a16="http://schemas.microsoft.com/office/drawing/2014/main" id="{955B118E-2568-734F-395D-BD71EB642521}"/>
              </a:ext>
            </a:extLst>
          </p:cNvPr>
          <p:cNvSpPr/>
          <p:nvPr/>
        </p:nvSpPr>
        <p:spPr>
          <a:xfrm>
            <a:off x="2045890" y="3860850"/>
            <a:ext cx="723638" cy="360000"/>
          </a:xfrm>
          <a:prstGeom prst="wedgeRectCallout">
            <a:avLst>
              <a:gd name="adj1" fmla="val -18224"/>
              <a:gd name="adj2" fmla="val 8329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48" name="Sprechblase: rechteckig 47">
            <a:extLst>
              <a:ext uri="{FF2B5EF4-FFF2-40B4-BE49-F238E27FC236}">
                <a16:creationId xmlns:a16="http://schemas.microsoft.com/office/drawing/2014/main" id="{0FF6E8AB-DFD9-59E1-6075-ECF07579A6C1}"/>
              </a:ext>
            </a:extLst>
          </p:cNvPr>
          <p:cNvSpPr/>
          <p:nvPr/>
        </p:nvSpPr>
        <p:spPr>
          <a:xfrm>
            <a:off x="4601931" y="3876237"/>
            <a:ext cx="723638" cy="360000"/>
          </a:xfrm>
          <a:prstGeom prst="wedgeRectCallout">
            <a:avLst>
              <a:gd name="adj1" fmla="val 49569"/>
              <a:gd name="adj2" fmla="val 8053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grpSp>
        <p:nvGrpSpPr>
          <p:cNvPr id="50" name="Gruppieren 49">
            <a:extLst>
              <a:ext uri="{FF2B5EF4-FFF2-40B4-BE49-F238E27FC236}">
                <a16:creationId xmlns:a16="http://schemas.microsoft.com/office/drawing/2014/main" id="{761FD1A1-53C0-953D-B341-36614A650017}"/>
              </a:ext>
            </a:extLst>
          </p:cNvPr>
          <p:cNvGrpSpPr/>
          <p:nvPr/>
        </p:nvGrpSpPr>
        <p:grpSpPr>
          <a:xfrm>
            <a:off x="1027520" y="4334936"/>
            <a:ext cx="5517343" cy="438987"/>
            <a:chOff x="447192" y="7001173"/>
            <a:chExt cx="5598908" cy="438987"/>
          </a:xfrm>
        </p:grpSpPr>
        <p:grpSp>
          <p:nvGrpSpPr>
            <p:cNvPr id="51" name="Gruppieren 50">
              <a:extLst>
                <a:ext uri="{FF2B5EF4-FFF2-40B4-BE49-F238E27FC236}">
                  <a16:creationId xmlns:a16="http://schemas.microsoft.com/office/drawing/2014/main" id="{B3DD36C8-2CF2-F04B-F11E-8FB5D52A6590}"/>
                </a:ext>
              </a:extLst>
            </p:cNvPr>
            <p:cNvGrpSpPr/>
            <p:nvPr/>
          </p:nvGrpSpPr>
          <p:grpSpPr>
            <a:xfrm>
              <a:off x="683606" y="7001173"/>
              <a:ext cx="5131408" cy="161640"/>
              <a:chOff x="683606" y="7001172"/>
              <a:chExt cx="5131408" cy="441813"/>
            </a:xfrm>
          </p:grpSpPr>
          <p:grpSp>
            <p:nvGrpSpPr>
              <p:cNvPr id="324" name="Gruppieren 323">
                <a:extLst>
                  <a:ext uri="{FF2B5EF4-FFF2-40B4-BE49-F238E27FC236}">
                    <a16:creationId xmlns:a16="http://schemas.microsoft.com/office/drawing/2014/main" id="{EBFC762A-8229-EA1E-2C2A-B3982762AE09}"/>
                  </a:ext>
                </a:extLst>
              </p:cNvPr>
              <p:cNvGrpSpPr/>
              <p:nvPr/>
            </p:nvGrpSpPr>
            <p:grpSpPr>
              <a:xfrm>
                <a:off x="683606" y="7021314"/>
                <a:ext cx="511312" cy="421671"/>
                <a:chOff x="1130447" y="6459666"/>
                <a:chExt cx="1524000" cy="421671"/>
              </a:xfrm>
            </p:grpSpPr>
            <p:cxnSp>
              <p:nvCxnSpPr>
                <p:cNvPr id="982" name="Gerader Verbinder 981">
                  <a:extLst>
                    <a:ext uri="{FF2B5EF4-FFF2-40B4-BE49-F238E27FC236}">
                      <a16:creationId xmlns:a16="http://schemas.microsoft.com/office/drawing/2014/main" id="{7376A8CC-F5D2-773C-7E84-CD2B227608A7}"/>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83" name="Gruppieren 982">
                  <a:extLst>
                    <a:ext uri="{FF2B5EF4-FFF2-40B4-BE49-F238E27FC236}">
                      <a16:creationId xmlns:a16="http://schemas.microsoft.com/office/drawing/2014/main" id="{AC7B82F2-E9BC-FF59-AD74-922604457BDE}"/>
                    </a:ext>
                  </a:extLst>
                </p:cNvPr>
                <p:cNvGrpSpPr/>
                <p:nvPr/>
              </p:nvGrpSpPr>
              <p:grpSpPr>
                <a:xfrm>
                  <a:off x="1282847" y="6533803"/>
                  <a:ext cx="1219200" cy="273398"/>
                  <a:chOff x="1282847" y="6459666"/>
                  <a:chExt cx="1219200" cy="421671"/>
                </a:xfrm>
              </p:grpSpPr>
              <p:cxnSp>
                <p:nvCxnSpPr>
                  <p:cNvPr id="985" name="Gerader Verbinder 984">
                    <a:extLst>
                      <a:ext uri="{FF2B5EF4-FFF2-40B4-BE49-F238E27FC236}">
                        <a16:creationId xmlns:a16="http://schemas.microsoft.com/office/drawing/2014/main" id="{F3A57D74-4AEC-BCFF-E613-75E3602034D9}"/>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6" name="Gerader Verbinder 985">
                    <a:extLst>
                      <a:ext uri="{FF2B5EF4-FFF2-40B4-BE49-F238E27FC236}">
                        <a16:creationId xmlns:a16="http://schemas.microsoft.com/office/drawing/2014/main" id="{60E85D17-A4B5-0481-609D-CCC5751CB22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7" name="Gerader Verbinder 986">
                    <a:extLst>
                      <a:ext uri="{FF2B5EF4-FFF2-40B4-BE49-F238E27FC236}">
                        <a16:creationId xmlns:a16="http://schemas.microsoft.com/office/drawing/2014/main" id="{1213B30A-0128-4626-DED1-63820AFBD1D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8" name="Gerader Verbinder 987">
                    <a:extLst>
                      <a:ext uri="{FF2B5EF4-FFF2-40B4-BE49-F238E27FC236}">
                        <a16:creationId xmlns:a16="http://schemas.microsoft.com/office/drawing/2014/main" id="{DD7B241C-B68B-7346-695B-3B7428205A43}"/>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9" name="Gerader Verbinder 988">
                    <a:extLst>
                      <a:ext uri="{FF2B5EF4-FFF2-40B4-BE49-F238E27FC236}">
                        <a16:creationId xmlns:a16="http://schemas.microsoft.com/office/drawing/2014/main" id="{3D011F72-BD02-6C88-EE66-34589A1AC1B0}"/>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0" name="Gerader Verbinder 989">
                    <a:extLst>
                      <a:ext uri="{FF2B5EF4-FFF2-40B4-BE49-F238E27FC236}">
                        <a16:creationId xmlns:a16="http://schemas.microsoft.com/office/drawing/2014/main" id="{7D92F047-1CA4-94C0-F227-77FF27BD8C66}"/>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1" name="Gerader Verbinder 990">
                    <a:extLst>
                      <a:ext uri="{FF2B5EF4-FFF2-40B4-BE49-F238E27FC236}">
                        <a16:creationId xmlns:a16="http://schemas.microsoft.com/office/drawing/2014/main" id="{535F9FA4-C06A-2692-EDB9-A40682DAB8D4}"/>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2" name="Gerader Verbinder 991">
                    <a:extLst>
                      <a:ext uri="{FF2B5EF4-FFF2-40B4-BE49-F238E27FC236}">
                        <a16:creationId xmlns:a16="http://schemas.microsoft.com/office/drawing/2014/main" id="{0F7BDC35-5447-FCE6-A290-355C02323076}"/>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93" name="Gerader Verbinder 992">
                    <a:extLst>
                      <a:ext uri="{FF2B5EF4-FFF2-40B4-BE49-F238E27FC236}">
                        <a16:creationId xmlns:a16="http://schemas.microsoft.com/office/drawing/2014/main" id="{607A1B52-CA8E-4450-4532-E155DD6DBCF8}"/>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84" name="Gerader Verbinder 983">
                  <a:extLst>
                    <a:ext uri="{FF2B5EF4-FFF2-40B4-BE49-F238E27FC236}">
                      <a16:creationId xmlns:a16="http://schemas.microsoft.com/office/drawing/2014/main" id="{B4E2A5AE-BF2D-2413-716E-4EAC9372E829}"/>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5" name="Gruppieren 324">
                <a:extLst>
                  <a:ext uri="{FF2B5EF4-FFF2-40B4-BE49-F238E27FC236}">
                    <a16:creationId xmlns:a16="http://schemas.microsoft.com/office/drawing/2014/main" id="{9825A2F6-412E-FFB6-C662-A9C58D76586F}"/>
                  </a:ext>
                </a:extLst>
              </p:cNvPr>
              <p:cNvGrpSpPr/>
              <p:nvPr/>
            </p:nvGrpSpPr>
            <p:grpSpPr>
              <a:xfrm>
                <a:off x="1196950" y="7019076"/>
                <a:ext cx="511312" cy="421671"/>
                <a:chOff x="1130447" y="6459666"/>
                <a:chExt cx="1524000" cy="421671"/>
              </a:xfrm>
            </p:grpSpPr>
            <p:cxnSp>
              <p:nvCxnSpPr>
                <p:cNvPr id="970" name="Gerader Verbinder 969">
                  <a:extLst>
                    <a:ext uri="{FF2B5EF4-FFF2-40B4-BE49-F238E27FC236}">
                      <a16:creationId xmlns:a16="http://schemas.microsoft.com/office/drawing/2014/main" id="{A51844DB-1183-030B-B574-7FA5BDB5B819}"/>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71" name="Gruppieren 970">
                  <a:extLst>
                    <a:ext uri="{FF2B5EF4-FFF2-40B4-BE49-F238E27FC236}">
                      <a16:creationId xmlns:a16="http://schemas.microsoft.com/office/drawing/2014/main" id="{C82102BC-38F5-6EF2-1F08-3C167571A7C5}"/>
                    </a:ext>
                  </a:extLst>
                </p:cNvPr>
                <p:cNvGrpSpPr/>
                <p:nvPr/>
              </p:nvGrpSpPr>
              <p:grpSpPr>
                <a:xfrm>
                  <a:off x="1282847" y="6533803"/>
                  <a:ext cx="1219200" cy="273398"/>
                  <a:chOff x="1282847" y="6459666"/>
                  <a:chExt cx="1219200" cy="421671"/>
                </a:xfrm>
              </p:grpSpPr>
              <p:cxnSp>
                <p:nvCxnSpPr>
                  <p:cNvPr id="973" name="Gerader Verbinder 972">
                    <a:extLst>
                      <a:ext uri="{FF2B5EF4-FFF2-40B4-BE49-F238E27FC236}">
                        <a16:creationId xmlns:a16="http://schemas.microsoft.com/office/drawing/2014/main" id="{A7AC3507-7094-9BCF-EF05-251C2A3EA921}"/>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4" name="Gerader Verbinder 973">
                    <a:extLst>
                      <a:ext uri="{FF2B5EF4-FFF2-40B4-BE49-F238E27FC236}">
                        <a16:creationId xmlns:a16="http://schemas.microsoft.com/office/drawing/2014/main" id="{C3465040-0F20-4317-2683-65738D01FFAA}"/>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5" name="Gerader Verbinder 974">
                    <a:extLst>
                      <a:ext uri="{FF2B5EF4-FFF2-40B4-BE49-F238E27FC236}">
                        <a16:creationId xmlns:a16="http://schemas.microsoft.com/office/drawing/2014/main" id="{DA48E2E7-75EA-A738-17A5-B39492B749A0}"/>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6" name="Gerader Verbinder 975">
                    <a:extLst>
                      <a:ext uri="{FF2B5EF4-FFF2-40B4-BE49-F238E27FC236}">
                        <a16:creationId xmlns:a16="http://schemas.microsoft.com/office/drawing/2014/main" id="{1FA51FB0-729D-9085-138A-0702C97F5514}"/>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7" name="Gerader Verbinder 976">
                    <a:extLst>
                      <a:ext uri="{FF2B5EF4-FFF2-40B4-BE49-F238E27FC236}">
                        <a16:creationId xmlns:a16="http://schemas.microsoft.com/office/drawing/2014/main" id="{B5222FAD-8DA2-086C-B452-6A915C366405}"/>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8" name="Gerader Verbinder 977">
                    <a:extLst>
                      <a:ext uri="{FF2B5EF4-FFF2-40B4-BE49-F238E27FC236}">
                        <a16:creationId xmlns:a16="http://schemas.microsoft.com/office/drawing/2014/main" id="{6699F866-3F79-E6F2-4CBF-F070B8B4B7EF}"/>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79" name="Gerader Verbinder 978">
                    <a:extLst>
                      <a:ext uri="{FF2B5EF4-FFF2-40B4-BE49-F238E27FC236}">
                        <a16:creationId xmlns:a16="http://schemas.microsoft.com/office/drawing/2014/main" id="{6FB5FA14-B157-B07C-6EDB-6D8519D5EC8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0" name="Gerader Verbinder 979">
                    <a:extLst>
                      <a:ext uri="{FF2B5EF4-FFF2-40B4-BE49-F238E27FC236}">
                        <a16:creationId xmlns:a16="http://schemas.microsoft.com/office/drawing/2014/main" id="{911DFB2D-066A-9F6F-51A8-88B642871310}"/>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81" name="Gerader Verbinder 980">
                    <a:extLst>
                      <a:ext uri="{FF2B5EF4-FFF2-40B4-BE49-F238E27FC236}">
                        <a16:creationId xmlns:a16="http://schemas.microsoft.com/office/drawing/2014/main" id="{8E597AC3-96C9-AAD9-731C-D6658543FB3E}"/>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72" name="Gerader Verbinder 971">
                  <a:extLst>
                    <a:ext uri="{FF2B5EF4-FFF2-40B4-BE49-F238E27FC236}">
                      <a16:creationId xmlns:a16="http://schemas.microsoft.com/office/drawing/2014/main" id="{8799621A-98D1-A3F4-19CB-3C98858B0EB4}"/>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6" name="Gruppieren 325">
                <a:extLst>
                  <a:ext uri="{FF2B5EF4-FFF2-40B4-BE49-F238E27FC236}">
                    <a16:creationId xmlns:a16="http://schemas.microsoft.com/office/drawing/2014/main" id="{F1D82A17-0D3A-E304-CBF5-47DFB9E334A8}"/>
                  </a:ext>
                </a:extLst>
              </p:cNvPr>
              <p:cNvGrpSpPr/>
              <p:nvPr/>
            </p:nvGrpSpPr>
            <p:grpSpPr>
              <a:xfrm>
                <a:off x="1710294" y="7016838"/>
                <a:ext cx="511312" cy="421671"/>
                <a:chOff x="1130447" y="6459666"/>
                <a:chExt cx="1524000" cy="421671"/>
              </a:xfrm>
            </p:grpSpPr>
            <p:cxnSp>
              <p:nvCxnSpPr>
                <p:cNvPr id="958" name="Gerader Verbinder 957">
                  <a:extLst>
                    <a:ext uri="{FF2B5EF4-FFF2-40B4-BE49-F238E27FC236}">
                      <a16:creationId xmlns:a16="http://schemas.microsoft.com/office/drawing/2014/main" id="{9B48B7E3-DC26-FCA7-0345-2904D0518FE4}"/>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59" name="Gruppieren 958">
                  <a:extLst>
                    <a:ext uri="{FF2B5EF4-FFF2-40B4-BE49-F238E27FC236}">
                      <a16:creationId xmlns:a16="http://schemas.microsoft.com/office/drawing/2014/main" id="{58D5AC21-0D2B-27CB-8F2A-EAB5631EFE31}"/>
                    </a:ext>
                  </a:extLst>
                </p:cNvPr>
                <p:cNvGrpSpPr/>
                <p:nvPr/>
              </p:nvGrpSpPr>
              <p:grpSpPr>
                <a:xfrm>
                  <a:off x="1282847" y="6533803"/>
                  <a:ext cx="1219200" cy="273398"/>
                  <a:chOff x="1282847" y="6459666"/>
                  <a:chExt cx="1219200" cy="421671"/>
                </a:xfrm>
              </p:grpSpPr>
              <p:cxnSp>
                <p:nvCxnSpPr>
                  <p:cNvPr id="961" name="Gerader Verbinder 960">
                    <a:extLst>
                      <a:ext uri="{FF2B5EF4-FFF2-40B4-BE49-F238E27FC236}">
                        <a16:creationId xmlns:a16="http://schemas.microsoft.com/office/drawing/2014/main" id="{CDB2C4BA-2773-A89C-350F-A4E05E27CC2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2" name="Gerader Verbinder 961">
                    <a:extLst>
                      <a:ext uri="{FF2B5EF4-FFF2-40B4-BE49-F238E27FC236}">
                        <a16:creationId xmlns:a16="http://schemas.microsoft.com/office/drawing/2014/main" id="{D5C10348-73AB-4321-4BE7-1D0F33C3AF1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3" name="Gerader Verbinder 962">
                    <a:extLst>
                      <a:ext uri="{FF2B5EF4-FFF2-40B4-BE49-F238E27FC236}">
                        <a16:creationId xmlns:a16="http://schemas.microsoft.com/office/drawing/2014/main" id="{2D5CB0AD-010B-EE55-33D9-5E5D20392A48}"/>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4" name="Gerader Verbinder 963">
                    <a:extLst>
                      <a:ext uri="{FF2B5EF4-FFF2-40B4-BE49-F238E27FC236}">
                        <a16:creationId xmlns:a16="http://schemas.microsoft.com/office/drawing/2014/main" id="{6DDF9BE1-3D4E-187D-D7CC-EA4A1CAE4F3D}"/>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5" name="Gerader Verbinder 964">
                    <a:extLst>
                      <a:ext uri="{FF2B5EF4-FFF2-40B4-BE49-F238E27FC236}">
                        <a16:creationId xmlns:a16="http://schemas.microsoft.com/office/drawing/2014/main" id="{663B5CA9-2E81-4D5D-8E5F-9CCDCCB738CB}"/>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6" name="Gerader Verbinder 965">
                    <a:extLst>
                      <a:ext uri="{FF2B5EF4-FFF2-40B4-BE49-F238E27FC236}">
                        <a16:creationId xmlns:a16="http://schemas.microsoft.com/office/drawing/2014/main" id="{43DF66D8-56C3-3E27-F126-A48C5A623443}"/>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7" name="Gerader Verbinder 966">
                    <a:extLst>
                      <a:ext uri="{FF2B5EF4-FFF2-40B4-BE49-F238E27FC236}">
                        <a16:creationId xmlns:a16="http://schemas.microsoft.com/office/drawing/2014/main" id="{3E315890-DC71-F200-6BE7-BD465EEF9DF1}"/>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8" name="Gerader Verbinder 967">
                    <a:extLst>
                      <a:ext uri="{FF2B5EF4-FFF2-40B4-BE49-F238E27FC236}">
                        <a16:creationId xmlns:a16="http://schemas.microsoft.com/office/drawing/2014/main" id="{A7B83B29-D54F-BE0D-B3D5-8D195A25CA8A}"/>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9" name="Gerader Verbinder 968">
                    <a:extLst>
                      <a:ext uri="{FF2B5EF4-FFF2-40B4-BE49-F238E27FC236}">
                        <a16:creationId xmlns:a16="http://schemas.microsoft.com/office/drawing/2014/main" id="{08B179B1-6B0E-426E-F78A-B5274D0BF6B6}"/>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60" name="Gerader Verbinder 959">
                  <a:extLst>
                    <a:ext uri="{FF2B5EF4-FFF2-40B4-BE49-F238E27FC236}">
                      <a16:creationId xmlns:a16="http://schemas.microsoft.com/office/drawing/2014/main" id="{A8A1E084-DAA5-F539-0311-3BD423EC3838}"/>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7" name="Gruppieren 326">
                <a:extLst>
                  <a:ext uri="{FF2B5EF4-FFF2-40B4-BE49-F238E27FC236}">
                    <a16:creationId xmlns:a16="http://schemas.microsoft.com/office/drawing/2014/main" id="{C778F523-8C41-2C44-8E8E-68E54CF2EFAA}"/>
                  </a:ext>
                </a:extLst>
              </p:cNvPr>
              <p:cNvGrpSpPr/>
              <p:nvPr/>
            </p:nvGrpSpPr>
            <p:grpSpPr>
              <a:xfrm>
                <a:off x="2223638" y="7014600"/>
                <a:ext cx="511312" cy="421671"/>
                <a:chOff x="1130447" y="6459666"/>
                <a:chExt cx="1524000" cy="421671"/>
              </a:xfrm>
            </p:grpSpPr>
            <p:cxnSp>
              <p:nvCxnSpPr>
                <p:cNvPr id="946" name="Gerader Verbinder 945">
                  <a:extLst>
                    <a:ext uri="{FF2B5EF4-FFF2-40B4-BE49-F238E27FC236}">
                      <a16:creationId xmlns:a16="http://schemas.microsoft.com/office/drawing/2014/main" id="{5EE69D9D-150E-1797-CF14-146F81BB08C4}"/>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47" name="Gruppieren 946">
                  <a:extLst>
                    <a:ext uri="{FF2B5EF4-FFF2-40B4-BE49-F238E27FC236}">
                      <a16:creationId xmlns:a16="http://schemas.microsoft.com/office/drawing/2014/main" id="{18A2AB31-3B38-1188-BF3C-F22B90FB0A8F}"/>
                    </a:ext>
                  </a:extLst>
                </p:cNvPr>
                <p:cNvGrpSpPr/>
                <p:nvPr/>
              </p:nvGrpSpPr>
              <p:grpSpPr>
                <a:xfrm>
                  <a:off x="1282847" y="6533803"/>
                  <a:ext cx="1219200" cy="273398"/>
                  <a:chOff x="1282847" y="6459666"/>
                  <a:chExt cx="1219200" cy="421671"/>
                </a:xfrm>
              </p:grpSpPr>
              <p:cxnSp>
                <p:nvCxnSpPr>
                  <p:cNvPr id="949" name="Gerader Verbinder 948">
                    <a:extLst>
                      <a:ext uri="{FF2B5EF4-FFF2-40B4-BE49-F238E27FC236}">
                        <a16:creationId xmlns:a16="http://schemas.microsoft.com/office/drawing/2014/main" id="{E10AEDDA-9BF4-68B8-C3FF-750EEE850ED0}"/>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0" name="Gerader Verbinder 949">
                    <a:extLst>
                      <a:ext uri="{FF2B5EF4-FFF2-40B4-BE49-F238E27FC236}">
                        <a16:creationId xmlns:a16="http://schemas.microsoft.com/office/drawing/2014/main" id="{19DABC59-55AF-D152-14C7-E771A36968F4}"/>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1" name="Gerader Verbinder 950">
                    <a:extLst>
                      <a:ext uri="{FF2B5EF4-FFF2-40B4-BE49-F238E27FC236}">
                        <a16:creationId xmlns:a16="http://schemas.microsoft.com/office/drawing/2014/main" id="{ADE6532F-6880-9CDE-B60B-9FD7C6619FF2}"/>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2" name="Gerader Verbinder 951">
                    <a:extLst>
                      <a:ext uri="{FF2B5EF4-FFF2-40B4-BE49-F238E27FC236}">
                        <a16:creationId xmlns:a16="http://schemas.microsoft.com/office/drawing/2014/main" id="{14B13072-6176-8788-7DE7-99F680A70EA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3" name="Gerader Verbinder 952">
                    <a:extLst>
                      <a:ext uri="{FF2B5EF4-FFF2-40B4-BE49-F238E27FC236}">
                        <a16:creationId xmlns:a16="http://schemas.microsoft.com/office/drawing/2014/main" id="{A837013A-DD46-766E-BEFE-7432C2B29F5A}"/>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4" name="Gerader Verbinder 953">
                    <a:extLst>
                      <a:ext uri="{FF2B5EF4-FFF2-40B4-BE49-F238E27FC236}">
                        <a16:creationId xmlns:a16="http://schemas.microsoft.com/office/drawing/2014/main" id="{2FE9B8C4-B94D-4AA3-CBA2-0AA5DA8A3721}"/>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5" name="Gerader Verbinder 954">
                    <a:extLst>
                      <a:ext uri="{FF2B5EF4-FFF2-40B4-BE49-F238E27FC236}">
                        <a16:creationId xmlns:a16="http://schemas.microsoft.com/office/drawing/2014/main" id="{DC5F05E1-64F9-2FCE-4762-515040B67E55}"/>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6" name="Gerader Verbinder 955">
                    <a:extLst>
                      <a:ext uri="{FF2B5EF4-FFF2-40B4-BE49-F238E27FC236}">
                        <a16:creationId xmlns:a16="http://schemas.microsoft.com/office/drawing/2014/main" id="{4A867778-2363-BBB1-C4EA-5494B93082F7}"/>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57" name="Gerader Verbinder 956">
                    <a:extLst>
                      <a:ext uri="{FF2B5EF4-FFF2-40B4-BE49-F238E27FC236}">
                        <a16:creationId xmlns:a16="http://schemas.microsoft.com/office/drawing/2014/main" id="{53B2056F-5035-FB60-C782-B31E1C78279D}"/>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48" name="Gerader Verbinder 947">
                  <a:extLst>
                    <a:ext uri="{FF2B5EF4-FFF2-40B4-BE49-F238E27FC236}">
                      <a16:creationId xmlns:a16="http://schemas.microsoft.com/office/drawing/2014/main" id="{C0B7AAB3-72CE-7D6D-2BBD-9F95AF89BFC5}"/>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8" name="Gruppieren 327">
                <a:extLst>
                  <a:ext uri="{FF2B5EF4-FFF2-40B4-BE49-F238E27FC236}">
                    <a16:creationId xmlns:a16="http://schemas.microsoft.com/office/drawing/2014/main" id="{3F962130-2F53-5EF2-3376-B371E5B9D468}"/>
                  </a:ext>
                </a:extLst>
              </p:cNvPr>
              <p:cNvGrpSpPr/>
              <p:nvPr/>
            </p:nvGrpSpPr>
            <p:grpSpPr>
              <a:xfrm>
                <a:off x="2736982" y="7012362"/>
                <a:ext cx="511312" cy="421671"/>
                <a:chOff x="1130447" y="6459666"/>
                <a:chExt cx="1524000" cy="421671"/>
              </a:xfrm>
            </p:grpSpPr>
            <p:cxnSp>
              <p:nvCxnSpPr>
                <p:cNvPr id="934" name="Gerader Verbinder 933">
                  <a:extLst>
                    <a:ext uri="{FF2B5EF4-FFF2-40B4-BE49-F238E27FC236}">
                      <a16:creationId xmlns:a16="http://schemas.microsoft.com/office/drawing/2014/main" id="{A561AE03-5FC9-072A-6AD0-B8C54C802C96}"/>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35" name="Gruppieren 934">
                  <a:extLst>
                    <a:ext uri="{FF2B5EF4-FFF2-40B4-BE49-F238E27FC236}">
                      <a16:creationId xmlns:a16="http://schemas.microsoft.com/office/drawing/2014/main" id="{2B1AFF14-5907-B2F2-FB77-64CA226C2C29}"/>
                    </a:ext>
                  </a:extLst>
                </p:cNvPr>
                <p:cNvGrpSpPr/>
                <p:nvPr/>
              </p:nvGrpSpPr>
              <p:grpSpPr>
                <a:xfrm>
                  <a:off x="1282847" y="6533803"/>
                  <a:ext cx="1219200" cy="273398"/>
                  <a:chOff x="1282847" y="6459666"/>
                  <a:chExt cx="1219200" cy="421671"/>
                </a:xfrm>
              </p:grpSpPr>
              <p:cxnSp>
                <p:nvCxnSpPr>
                  <p:cNvPr id="937" name="Gerader Verbinder 936">
                    <a:extLst>
                      <a:ext uri="{FF2B5EF4-FFF2-40B4-BE49-F238E27FC236}">
                        <a16:creationId xmlns:a16="http://schemas.microsoft.com/office/drawing/2014/main" id="{56A0561B-9CF4-A935-1E85-7CCBC84C39A3}"/>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8" name="Gerader Verbinder 937">
                    <a:extLst>
                      <a:ext uri="{FF2B5EF4-FFF2-40B4-BE49-F238E27FC236}">
                        <a16:creationId xmlns:a16="http://schemas.microsoft.com/office/drawing/2014/main" id="{1A438BB4-42CA-24BC-5077-56B2B7B0E9A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9" name="Gerader Verbinder 938">
                    <a:extLst>
                      <a:ext uri="{FF2B5EF4-FFF2-40B4-BE49-F238E27FC236}">
                        <a16:creationId xmlns:a16="http://schemas.microsoft.com/office/drawing/2014/main" id="{19DECEEE-6B30-6E92-2E4A-EACFB39E39F1}"/>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0" name="Gerader Verbinder 939">
                    <a:extLst>
                      <a:ext uri="{FF2B5EF4-FFF2-40B4-BE49-F238E27FC236}">
                        <a16:creationId xmlns:a16="http://schemas.microsoft.com/office/drawing/2014/main" id="{1568C11C-6693-EBE9-3ED8-1C6DDFD347E8}"/>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1" name="Gerader Verbinder 940">
                    <a:extLst>
                      <a:ext uri="{FF2B5EF4-FFF2-40B4-BE49-F238E27FC236}">
                        <a16:creationId xmlns:a16="http://schemas.microsoft.com/office/drawing/2014/main" id="{4FF0D7E3-665F-BAC3-7FD3-BDEE075331B7}"/>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2" name="Gerader Verbinder 941">
                    <a:extLst>
                      <a:ext uri="{FF2B5EF4-FFF2-40B4-BE49-F238E27FC236}">
                        <a16:creationId xmlns:a16="http://schemas.microsoft.com/office/drawing/2014/main" id="{EDAA3D10-386C-3809-4958-8DCDB1135CF9}"/>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3" name="Gerader Verbinder 942">
                    <a:extLst>
                      <a:ext uri="{FF2B5EF4-FFF2-40B4-BE49-F238E27FC236}">
                        <a16:creationId xmlns:a16="http://schemas.microsoft.com/office/drawing/2014/main" id="{15C4F097-EBD2-937E-CD09-6B3239A3632E}"/>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4" name="Gerader Verbinder 943">
                    <a:extLst>
                      <a:ext uri="{FF2B5EF4-FFF2-40B4-BE49-F238E27FC236}">
                        <a16:creationId xmlns:a16="http://schemas.microsoft.com/office/drawing/2014/main" id="{58705D91-F542-C1D3-E6C3-E59AFC477B18}"/>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45" name="Gerader Verbinder 944">
                    <a:extLst>
                      <a:ext uri="{FF2B5EF4-FFF2-40B4-BE49-F238E27FC236}">
                        <a16:creationId xmlns:a16="http://schemas.microsoft.com/office/drawing/2014/main" id="{9DBEC819-223F-283C-90E3-62A72CBEFB42}"/>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36" name="Gerader Verbinder 935">
                  <a:extLst>
                    <a:ext uri="{FF2B5EF4-FFF2-40B4-BE49-F238E27FC236}">
                      <a16:creationId xmlns:a16="http://schemas.microsoft.com/office/drawing/2014/main" id="{8BC654DE-1FD5-1ACF-F383-F98516CE68BF}"/>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9" name="Gruppieren 328">
                <a:extLst>
                  <a:ext uri="{FF2B5EF4-FFF2-40B4-BE49-F238E27FC236}">
                    <a16:creationId xmlns:a16="http://schemas.microsoft.com/office/drawing/2014/main" id="{8BEF896E-0A32-42D0-07DC-9D9413848C7B}"/>
                  </a:ext>
                </a:extLst>
              </p:cNvPr>
              <p:cNvGrpSpPr/>
              <p:nvPr/>
            </p:nvGrpSpPr>
            <p:grpSpPr>
              <a:xfrm>
                <a:off x="3250326" y="7010124"/>
                <a:ext cx="511312" cy="421671"/>
                <a:chOff x="1130447" y="6459666"/>
                <a:chExt cx="1524000" cy="421671"/>
              </a:xfrm>
            </p:grpSpPr>
            <p:cxnSp>
              <p:nvCxnSpPr>
                <p:cNvPr id="922" name="Gerader Verbinder 921">
                  <a:extLst>
                    <a:ext uri="{FF2B5EF4-FFF2-40B4-BE49-F238E27FC236}">
                      <a16:creationId xmlns:a16="http://schemas.microsoft.com/office/drawing/2014/main" id="{704CE637-D459-1E21-8C64-99683FD933CF}"/>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23" name="Gruppieren 922">
                  <a:extLst>
                    <a:ext uri="{FF2B5EF4-FFF2-40B4-BE49-F238E27FC236}">
                      <a16:creationId xmlns:a16="http://schemas.microsoft.com/office/drawing/2014/main" id="{20847A5B-EEF7-3F90-7525-15A4641ADCA4}"/>
                    </a:ext>
                  </a:extLst>
                </p:cNvPr>
                <p:cNvGrpSpPr/>
                <p:nvPr/>
              </p:nvGrpSpPr>
              <p:grpSpPr>
                <a:xfrm>
                  <a:off x="1282847" y="6533803"/>
                  <a:ext cx="1219200" cy="273398"/>
                  <a:chOff x="1282847" y="6459666"/>
                  <a:chExt cx="1219200" cy="421671"/>
                </a:xfrm>
              </p:grpSpPr>
              <p:cxnSp>
                <p:nvCxnSpPr>
                  <p:cNvPr id="925" name="Gerader Verbinder 924">
                    <a:extLst>
                      <a:ext uri="{FF2B5EF4-FFF2-40B4-BE49-F238E27FC236}">
                        <a16:creationId xmlns:a16="http://schemas.microsoft.com/office/drawing/2014/main" id="{82A8B3BB-5802-3147-D7B0-0B55C2C5135E}"/>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6" name="Gerader Verbinder 925">
                    <a:extLst>
                      <a:ext uri="{FF2B5EF4-FFF2-40B4-BE49-F238E27FC236}">
                        <a16:creationId xmlns:a16="http://schemas.microsoft.com/office/drawing/2014/main" id="{1DCF5820-894C-D84D-FF7E-E2B86E962315}"/>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7" name="Gerader Verbinder 926">
                    <a:extLst>
                      <a:ext uri="{FF2B5EF4-FFF2-40B4-BE49-F238E27FC236}">
                        <a16:creationId xmlns:a16="http://schemas.microsoft.com/office/drawing/2014/main" id="{BA889070-518D-949A-BE4D-88657728DC0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8" name="Gerader Verbinder 927">
                    <a:extLst>
                      <a:ext uri="{FF2B5EF4-FFF2-40B4-BE49-F238E27FC236}">
                        <a16:creationId xmlns:a16="http://schemas.microsoft.com/office/drawing/2014/main" id="{BC3DE715-92BE-CE26-535F-2C9F6044D29D}"/>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9" name="Gerader Verbinder 928">
                    <a:extLst>
                      <a:ext uri="{FF2B5EF4-FFF2-40B4-BE49-F238E27FC236}">
                        <a16:creationId xmlns:a16="http://schemas.microsoft.com/office/drawing/2014/main" id="{D54B181F-5B90-F5A7-7084-2E7192866448}"/>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0" name="Gerader Verbinder 929">
                    <a:extLst>
                      <a:ext uri="{FF2B5EF4-FFF2-40B4-BE49-F238E27FC236}">
                        <a16:creationId xmlns:a16="http://schemas.microsoft.com/office/drawing/2014/main" id="{B4DB3DE2-D11D-9D2C-8301-61EED09C8032}"/>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1" name="Gerader Verbinder 930">
                    <a:extLst>
                      <a:ext uri="{FF2B5EF4-FFF2-40B4-BE49-F238E27FC236}">
                        <a16:creationId xmlns:a16="http://schemas.microsoft.com/office/drawing/2014/main" id="{862C6D10-8E77-829A-5C8D-922A2688A450}"/>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2" name="Gerader Verbinder 931">
                    <a:extLst>
                      <a:ext uri="{FF2B5EF4-FFF2-40B4-BE49-F238E27FC236}">
                        <a16:creationId xmlns:a16="http://schemas.microsoft.com/office/drawing/2014/main" id="{8410F692-51AB-1FFD-7A4F-10542D55092B}"/>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33" name="Gerader Verbinder 932">
                    <a:extLst>
                      <a:ext uri="{FF2B5EF4-FFF2-40B4-BE49-F238E27FC236}">
                        <a16:creationId xmlns:a16="http://schemas.microsoft.com/office/drawing/2014/main" id="{86EB9CEE-B77D-1797-33CC-4EC190209950}"/>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24" name="Gerader Verbinder 923">
                  <a:extLst>
                    <a:ext uri="{FF2B5EF4-FFF2-40B4-BE49-F238E27FC236}">
                      <a16:creationId xmlns:a16="http://schemas.microsoft.com/office/drawing/2014/main" id="{48CE0B5C-70B9-8A9F-C675-5C59FDB341C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30" name="Gruppieren 329">
                <a:extLst>
                  <a:ext uri="{FF2B5EF4-FFF2-40B4-BE49-F238E27FC236}">
                    <a16:creationId xmlns:a16="http://schemas.microsoft.com/office/drawing/2014/main" id="{7E40EED9-C7DE-08B6-5A23-7B767C4D7311}"/>
                  </a:ext>
                </a:extLst>
              </p:cNvPr>
              <p:cNvGrpSpPr/>
              <p:nvPr/>
            </p:nvGrpSpPr>
            <p:grpSpPr>
              <a:xfrm>
                <a:off x="3763670" y="7007886"/>
                <a:ext cx="511312" cy="421671"/>
                <a:chOff x="1130447" y="6459666"/>
                <a:chExt cx="1524000" cy="421671"/>
              </a:xfrm>
            </p:grpSpPr>
            <p:cxnSp>
              <p:nvCxnSpPr>
                <p:cNvPr id="910" name="Gerader Verbinder 909">
                  <a:extLst>
                    <a:ext uri="{FF2B5EF4-FFF2-40B4-BE49-F238E27FC236}">
                      <a16:creationId xmlns:a16="http://schemas.microsoft.com/office/drawing/2014/main" id="{7AD301E4-5124-D7F9-267B-5651C5A998CD}"/>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911" name="Gruppieren 910">
                  <a:extLst>
                    <a:ext uri="{FF2B5EF4-FFF2-40B4-BE49-F238E27FC236}">
                      <a16:creationId xmlns:a16="http://schemas.microsoft.com/office/drawing/2014/main" id="{CDE60942-814D-7C76-CEEE-49B3487B2AA1}"/>
                    </a:ext>
                  </a:extLst>
                </p:cNvPr>
                <p:cNvGrpSpPr/>
                <p:nvPr/>
              </p:nvGrpSpPr>
              <p:grpSpPr>
                <a:xfrm>
                  <a:off x="1282847" y="6533803"/>
                  <a:ext cx="1219200" cy="273398"/>
                  <a:chOff x="1282847" y="6459666"/>
                  <a:chExt cx="1219200" cy="421671"/>
                </a:xfrm>
              </p:grpSpPr>
              <p:cxnSp>
                <p:nvCxnSpPr>
                  <p:cNvPr id="913" name="Gerader Verbinder 912">
                    <a:extLst>
                      <a:ext uri="{FF2B5EF4-FFF2-40B4-BE49-F238E27FC236}">
                        <a16:creationId xmlns:a16="http://schemas.microsoft.com/office/drawing/2014/main" id="{9B55301F-77A8-9F40-3799-5CC601F0DB0A}"/>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4" name="Gerader Verbinder 913">
                    <a:extLst>
                      <a:ext uri="{FF2B5EF4-FFF2-40B4-BE49-F238E27FC236}">
                        <a16:creationId xmlns:a16="http://schemas.microsoft.com/office/drawing/2014/main" id="{380D619C-6BD3-9748-ABEA-C133CF4EAB4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5" name="Gerader Verbinder 914">
                    <a:extLst>
                      <a:ext uri="{FF2B5EF4-FFF2-40B4-BE49-F238E27FC236}">
                        <a16:creationId xmlns:a16="http://schemas.microsoft.com/office/drawing/2014/main" id="{74E7C499-CC1D-1785-3B56-63CBD6F29403}"/>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6" name="Gerader Verbinder 915">
                    <a:extLst>
                      <a:ext uri="{FF2B5EF4-FFF2-40B4-BE49-F238E27FC236}">
                        <a16:creationId xmlns:a16="http://schemas.microsoft.com/office/drawing/2014/main" id="{3B24ABE2-F7AC-1406-1097-2BCC8C1276D7}"/>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7" name="Gerader Verbinder 916">
                    <a:extLst>
                      <a:ext uri="{FF2B5EF4-FFF2-40B4-BE49-F238E27FC236}">
                        <a16:creationId xmlns:a16="http://schemas.microsoft.com/office/drawing/2014/main" id="{90A9ED51-999E-A3DA-1E13-CCC5C72651B3}"/>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8" name="Gerader Verbinder 917">
                    <a:extLst>
                      <a:ext uri="{FF2B5EF4-FFF2-40B4-BE49-F238E27FC236}">
                        <a16:creationId xmlns:a16="http://schemas.microsoft.com/office/drawing/2014/main" id="{6886A458-A457-C7C8-FF5A-D7E7B5E0DEA0}"/>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9" name="Gerader Verbinder 918">
                    <a:extLst>
                      <a:ext uri="{FF2B5EF4-FFF2-40B4-BE49-F238E27FC236}">
                        <a16:creationId xmlns:a16="http://schemas.microsoft.com/office/drawing/2014/main" id="{756BB2E2-927F-DF09-DFF9-21E3ED515722}"/>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0" name="Gerader Verbinder 919">
                    <a:extLst>
                      <a:ext uri="{FF2B5EF4-FFF2-40B4-BE49-F238E27FC236}">
                        <a16:creationId xmlns:a16="http://schemas.microsoft.com/office/drawing/2014/main" id="{2F5708C8-23D6-0695-FD41-59BED6C8EFC0}"/>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21" name="Gerader Verbinder 920">
                    <a:extLst>
                      <a:ext uri="{FF2B5EF4-FFF2-40B4-BE49-F238E27FC236}">
                        <a16:creationId xmlns:a16="http://schemas.microsoft.com/office/drawing/2014/main" id="{5B78993F-3B24-9303-619C-CC6C36054CC9}"/>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12" name="Gerader Verbinder 911">
                  <a:extLst>
                    <a:ext uri="{FF2B5EF4-FFF2-40B4-BE49-F238E27FC236}">
                      <a16:creationId xmlns:a16="http://schemas.microsoft.com/office/drawing/2014/main" id="{6875ECFA-B44F-5821-C324-DD56AC033CD4}"/>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31" name="Gruppieren 330">
                <a:extLst>
                  <a:ext uri="{FF2B5EF4-FFF2-40B4-BE49-F238E27FC236}">
                    <a16:creationId xmlns:a16="http://schemas.microsoft.com/office/drawing/2014/main" id="{AD348B54-0678-35C1-557C-18BA64B34132}"/>
                  </a:ext>
                </a:extLst>
              </p:cNvPr>
              <p:cNvGrpSpPr/>
              <p:nvPr/>
            </p:nvGrpSpPr>
            <p:grpSpPr>
              <a:xfrm>
                <a:off x="4277014" y="7005648"/>
                <a:ext cx="511312" cy="421671"/>
                <a:chOff x="1130447" y="6459666"/>
                <a:chExt cx="1524000" cy="421671"/>
              </a:xfrm>
            </p:grpSpPr>
            <p:cxnSp>
              <p:nvCxnSpPr>
                <p:cNvPr id="898" name="Gerader Verbinder 897">
                  <a:extLst>
                    <a:ext uri="{FF2B5EF4-FFF2-40B4-BE49-F238E27FC236}">
                      <a16:creationId xmlns:a16="http://schemas.microsoft.com/office/drawing/2014/main" id="{B146C711-AB6E-DE2D-B362-29AF9055EC3D}"/>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899" name="Gruppieren 898">
                  <a:extLst>
                    <a:ext uri="{FF2B5EF4-FFF2-40B4-BE49-F238E27FC236}">
                      <a16:creationId xmlns:a16="http://schemas.microsoft.com/office/drawing/2014/main" id="{1271A453-3750-0047-7D3E-2E8B3B5A8673}"/>
                    </a:ext>
                  </a:extLst>
                </p:cNvPr>
                <p:cNvGrpSpPr/>
                <p:nvPr/>
              </p:nvGrpSpPr>
              <p:grpSpPr>
                <a:xfrm>
                  <a:off x="1282847" y="6533803"/>
                  <a:ext cx="1219200" cy="273398"/>
                  <a:chOff x="1282847" y="6459666"/>
                  <a:chExt cx="1219200" cy="421671"/>
                </a:xfrm>
              </p:grpSpPr>
              <p:cxnSp>
                <p:nvCxnSpPr>
                  <p:cNvPr id="901" name="Gerader Verbinder 900">
                    <a:extLst>
                      <a:ext uri="{FF2B5EF4-FFF2-40B4-BE49-F238E27FC236}">
                        <a16:creationId xmlns:a16="http://schemas.microsoft.com/office/drawing/2014/main" id="{6C256725-E395-226F-6304-D305D6CD70F8}"/>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2" name="Gerader Verbinder 901">
                    <a:extLst>
                      <a:ext uri="{FF2B5EF4-FFF2-40B4-BE49-F238E27FC236}">
                        <a16:creationId xmlns:a16="http://schemas.microsoft.com/office/drawing/2014/main" id="{0BBF09F1-4FD0-1E77-B6F6-1236CCD8B371}"/>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3" name="Gerader Verbinder 902">
                    <a:extLst>
                      <a:ext uri="{FF2B5EF4-FFF2-40B4-BE49-F238E27FC236}">
                        <a16:creationId xmlns:a16="http://schemas.microsoft.com/office/drawing/2014/main" id="{D9C6F551-C900-07E0-F067-66F09F6165A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4" name="Gerader Verbinder 903">
                    <a:extLst>
                      <a:ext uri="{FF2B5EF4-FFF2-40B4-BE49-F238E27FC236}">
                        <a16:creationId xmlns:a16="http://schemas.microsoft.com/office/drawing/2014/main" id="{B17A478D-B661-F435-AA60-48828818D4C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5" name="Gerader Verbinder 904">
                    <a:extLst>
                      <a:ext uri="{FF2B5EF4-FFF2-40B4-BE49-F238E27FC236}">
                        <a16:creationId xmlns:a16="http://schemas.microsoft.com/office/drawing/2014/main" id="{62D60B9B-27E7-55FF-A762-00F3F7C7EC09}"/>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6" name="Gerader Verbinder 905">
                    <a:extLst>
                      <a:ext uri="{FF2B5EF4-FFF2-40B4-BE49-F238E27FC236}">
                        <a16:creationId xmlns:a16="http://schemas.microsoft.com/office/drawing/2014/main" id="{68FDBD99-3BD9-ACF1-4B39-CB3D83B2C705}"/>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7" name="Gerader Verbinder 906">
                    <a:extLst>
                      <a:ext uri="{FF2B5EF4-FFF2-40B4-BE49-F238E27FC236}">
                        <a16:creationId xmlns:a16="http://schemas.microsoft.com/office/drawing/2014/main" id="{1ACCBC75-8306-95E8-E49D-B59B7C2BC473}"/>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8" name="Gerader Verbinder 907">
                    <a:extLst>
                      <a:ext uri="{FF2B5EF4-FFF2-40B4-BE49-F238E27FC236}">
                        <a16:creationId xmlns:a16="http://schemas.microsoft.com/office/drawing/2014/main" id="{60E34A4B-7D16-B97A-FDD0-F991540391D4}"/>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909" name="Gerader Verbinder 908">
                    <a:extLst>
                      <a:ext uri="{FF2B5EF4-FFF2-40B4-BE49-F238E27FC236}">
                        <a16:creationId xmlns:a16="http://schemas.microsoft.com/office/drawing/2014/main" id="{2F91FE76-4FEB-05E7-93F1-DFD37E697C67}"/>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00" name="Gerader Verbinder 899">
                  <a:extLst>
                    <a:ext uri="{FF2B5EF4-FFF2-40B4-BE49-F238E27FC236}">
                      <a16:creationId xmlns:a16="http://schemas.microsoft.com/office/drawing/2014/main" id="{9E7F177B-5E2E-2C49-6557-35370E4CB2C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32" name="Gruppieren 331">
                <a:extLst>
                  <a:ext uri="{FF2B5EF4-FFF2-40B4-BE49-F238E27FC236}">
                    <a16:creationId xmlns:a16="http://schemas.microsoft.com/office/drawing/2014/main" id="{0CF0879D-229D-B925-A227-99D920346E42}"/>
                  </a:ext>
                </a:extLst>
              </p:cNvPr>
              <p:cNvGrpSpPr/>
              <p:nvPr/>
            </p:nvGrpSpPr>
            <p:grpSpPr>
              <a:xfrm>
                <a:off x="4790358" y="7003410"/>
                <a:ext cx="511312" cy="421671"/>
                <a:chOff x="1130447" y="6459666"/>
                <a:chExt cx="1524000" cy="421671"/>
              </a:xfrm>
            </p:grpSpPr>
            <p:cxnSp>
              <p:nvCxnSpPr>
                <p:cNvPr id="886" name="Gerader Verbinder 885">
                  <a:extLst>
                    <a:ext uri="{FF2B5EF4-FFF2-40B4-BE49-F238E27FC236}">
                      <a16:creationId xmlns:a16="http://schemas.microsoft.com/office/drawing/2014/main" id="{ACA14507-DC6D-CC47-506D-E2841A37AB50}"/>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887" name="Gruppieren 886">
                  <a:extLst>
                    <a:ext uri="{FF2B5EF4-FFF2-40B4-BE49-F238E27FC236}">
                      <a16:creationId xmlns:a16="http://schemas.microsoft.com/office/drawing/2014/main" id="{E714DD3E-CDCF-36CC-7179-98F5AB927CF3}"/>
                    </a:ext>
                  </a:extLst>
                </p:cNvPr>
                <p:cNvGrpSpPr/>
                <p:nvPr/>
              </p:nvGrpSpPr>
              <p:grpSpPr>
                <a:xfrm>
                  <a:off x="1282847" y="6533803"/>
                  <a:ext cx="1219200" cy="273398"/>
                  <a:chOff x="1282847" y="6459666"/>
                  <a:chExt cx="1219200" cy="421671"/>
                </a:xfrm>
              </p:grpSpPr>
              <p:cxnSp>
                <p:nvCxnSpPr>
                  <p:cNvPr id="889" name="Gerader Verbinder 888">
                    <a:extLst>
                      <a:ext uri="{FF2B5EF4-FFF2-40B4-BE49-F238E27FC236}">
                        <a16:creationId xmlns:a16="http://schemas.microsoft.com/office/drawing/2014/main" id="{E8B205D7-3EAC-F784-0FE0-B7C7639C0D1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0" name="Gerader Verbinder 889">
                    <a:extLst>
                      <a:ext uri="{FF2B5EF4-FFF2-40B4-BE49-F238E27FC236}">
                        <a16:creationId xmlns:a16="http://schemas.microsoft.com/office/drawing/2014/main" id="{261DEDC2-DC6E-D47F-3B6E-9CE8159C4427}"/>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1" name="Gerader Verbinder 890">
                    <a:extLst>
                      <a:ext uri="{FF2B5EF4-FFF2-40B4-BE49-F238E27FC236}">
                        <a16:creationId xmlns:a16="http://schemas.microsoft.com/office/drawing/2014/main" id="{BE192091-AB3B-8ACB-AF3C-88B5028619B9}"/>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2" name="Gerader Verbinder 891">
                    <a:extLst>
                      <a:ext uri="{FF2B5EF4-FFF2-40B4-BE49-F238E27FC236}">
                        <a16:creationId xmlns:a16="http://schemas.microsoft.com/office/drawing/2014/main" id="{10F01FB1-33C4-6DF6-30BB-FB4E7F960BFC}"/>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3" name="Gerader Verbinder 892">
                    <a:extLst>
                      <a:ext uri="{FF2B5EF4-FFF2-40B4-BE49-F238E27FC236}">
                        <a16:creationId xmlns:a16="http://schemas.microsoft.com/office/drawing/2014/main" id="{F51F7FD9-9B15-547B-4C40-934FC828E45E}"/>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4" name="Gerader Verbinder 893">
                    <a:extLst>
                      <a:ext uri="{FF2B5EF4-FFF2-40B4-BE49-F238E27FC236}">
                        <a16:creationId xmlns:a16="http://schemas.microsoft.com/office/drawing/2014/main" id="{1FC38364-FC9E-EEAE-D7A3-C8E276EAF645}"/>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5" name="Gerader Verbinder 894">
                    <a:extLst>
                      <a:ext uri="{FF2B5EF4-FFF2-40B4-BE49-F238E27FC236}">
                        <a16:creationId xmlns:a16="http://schemas.microsoft.com/office/drawing/2014/main" id="{72E27CBC-CC51-1216-D710-0966940F01F8}"/>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6" name="Gerader Verbinder 895">
                    <a:extLst>
                      <a:ext uri="{FF2B5EF4-FFF2-40B4-BE49-F238E27FC236}">
                        <a16:creationId xmlns:a16="http://schemas.microsoft.com/office/drawing/2014/main" id="{0F3ED954-D1B8-96BA-9B42-125AE1822203}"/>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7" name="Gerader Verbinder 896">
                    <a:extLst>
                      <a:ext uri="{FF2B5EF4-FFF2-40B4-BE49-F238E27FC236}">
                        <a16:creationId xmlns:a16="http://schemas.microsoft.com/office/drawing/2014/main" id="{CF6AA584-83EE-D5A5-F1F6-21B03EF2F16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888" name="Gerader Verbinder 887">
                  <a:extLst>
                    <a:ext uri="{FF2B5EF4-FFF2-40B4-BE49-F238E27FC236}">
                      <a16:creationId xmlns:a16="http://schemas.microsoft.com/office/drawing/2014/main" id="{8310710A-74D2-F88B-17A5-02EC44637871}"/>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33" name="Gruppieren 332">
                <a:extLst>
                  <a:ext uri="{FF2B5EF4-FFF2-40B4-BE49-F238E27FC236}">
                    <a16:creationId xmlns:a16="http://schemas.microsoft.com/office/drawing/2014/main" id="{C7015AFE-0818-4839-3EFB-FAEA8714E190}"/>
                  </a:ext>
                </a:extLst>
              </p:cNvPr>
              <p:cNvGrpSpPr/>
              <p:nvPr/>
            </p:nvGrpSpPr>
            <p:grpSpPr>
              <a:xfrm>
                <a:off x="5303702" y="7001172"/>
                <a:ext cx="511312" cy="421671"/>
                <a:chOff x="1130447" y="6459666"/>
                <a:chExt cx="1524000" cy="421671"/>
              </a:xfrm>
            </p:grpSpPr>
            <p:cxnSp>
              <p:nvCxnSpPr>
                <p:cNvPr id="334" name="Gerader Verbinder 333">
                  <a:extLst>
                    <a:ext uri="{FF2B5EF4-FFF2-40B4-BE49-F238E27FC236}">
                      <a16:creationId xmlns:a16="http://schemas.microsoft.com/office/drawing/2014/main" id="{089F886C-1497-55FB-BB31-C50D9C84F055}"/>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335" name="Gruppieren 334">
                  <a:extLst>
                    <a:ext uri="{FF2B5EF4-FFF2-40B4-BE49-F238E27FC236}">
                      <a16:creationId xmlns:a16="http://schemas.microsoft.com/office/drawing/2014/main" id="{05FEF4C4-EC90-85AB-C89B-2C4C0315480C}"/>
                    </a:ext>
                  </a:extLst>
                </p:cNvPr>
                <p:cNvGrpSpPr/>
                <p:nvPr/>
              </p:nvGrpSpPr>
              <p:grpSpPr>
                <a:xfrm>
                  <a:off x="1282847" y="6533803"/>
                  <a:ext cx="1219200" cy="273398"/>
                  <a:chOff x="1282847" y="6459666"/>
                  <a:chExt cx="1219200" cy="421671"/>
                </a:xfrm>
              </p:grpSpPr>
              <p:cxnSp>
                <p:nvCxnSpPr>
                  <p:cNvPr id="877" name="Gerader Verbinder 876">
                    <a:extLst>
                      <a:ext uri="{FF2B5EF4-FFF2-40B4-BE49-F238E27FC236}">
                        <a16:creationId xmlns:a16="http://schemas.microsoft.com/office/drawing/2014/main" id="{0693CD7A-BFC3-4BA1-D9E2-128277F1457E}"/>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8" name="Gerader Verbinder 877">
                    <a:extLst>
                      <a:ext uri="{FF2B5EF4-FFF2-40B4-BE49-F238E27FC236}">
                        <a16:creationId xmlns:a16="http://schemas.microsoft.com/office/drawing/2014/main" id="{88B9DAC6-3839-BE05-16C3-2B700F7EF2AB}"/>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9" name="Gerader Verbinder 878">
                    <a:extLst>
                      <a:ext uri="{FF2B5EF4-FFF2-40B4-BE49-F238E27FC236}">
                        <a16:creationId xmlns:a16="http://schemas.microsoft.com/office/drawing/2014/main" id="{26B067D1-702F-0DBE-5E3A-6B4057D19482}"/>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80" name="Gerader Verbinder 879">
                    <a:extLst>
                      <a:ext uri="{FF2B5EF4-FFF2-40B4-BE49-F238E27FC236}">
                        <a16:creationId xmlns:a16="http://schemas.microsoft.com/office/drawing/2014/main" id="{40296E90-B267-23B6-56EF-4526E6207D1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81" name="Gerader Verbinder 880">
                    <a:extLst>
                      <a:ext uri="{FF2B5EF4-FFF2-40B4-BE49-F238E27FC236}">
                        <a16:creationId xmlns:a16="http://schemas.microsoft.com/office/drawing/2014/main" id="{2E58A39E-218C-5115-9271-16A32EC0B681}"/>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82" name="Gerader Verbinder 881">
                    <a:extLst>
                      <a:ext uri="{FF2B5EF4-FFF2-40B4-BE49-F238E27FC236}">
                        <a16:creationId xmlns:a16="http://schemas.microsoft.com/office/drawing/2014/main" id="{044E9970-9738-D61D-0DAA-29005732A8ED}"/>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83" name="Gerader Verbinder 882">
                    <a:extLst>
                      <a:ext uri="{FF2B5EF4-FFF2-40B4-BE49-F238E27FC236}">
                        <a16:creationId xmlns:a16="http://schemas.microsoft.com/office/drawing/2014/main" id="{79803ECE-1790-DD4A-CA44-EBA79F2DA485}"/>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84" name="Gerader Verbinder 883">
                    <a:extLst>
                      <a:ext uri="{FF2B5EF4-FFF2-40B4-BE49-F238E27FC236}">
                        <a16:creationId xmlns:a16="http://schemas.microsoft.com/office/drawing/2014/main" id="{DF50E8B4-2E30-7275-9A91-09B9475B1BD0}"/>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85" name="Gerader Verbinder 884">
                    <a:extLst>
                      <a:ext uri="{FF2B5EF4-FFF2-40B4-BE49-F238E27FC236}">
                        <a16:creationId xmlns:a16="http://schemas.microsoft.com/office/drawing/2014/main" id="{E7471D62-59D6-D82A-EC6B-F312A3438CFC}"/>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876" name="Gerader Verbinder 875">
                  <a:extLst>
                    <a:ext uri="{FF2B5EF4-FFF2-40B4-BE49-F238E27FC236}">
                      <a16:creationId xmlns:a16="http://schemas.microsoft.com/office/drawing/2014/main" id="{C68C94DD-E61A-405A-2DB6-5989DFAB2D1C}"/>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2" name="Gruppieren 51">
              <a:extLst>
                <a:ext uri="{FF2B5EF4-FFF2-40B4-BE49-F238E27FC236}">
                  <a16:creationId xmlns:a16="http://schemas.microsoft.com/office/drawing/2014/main" id="{A759F151-F52B-D115-F0BB-31B2C5FB2066}"/>
                </a:ext>
              </a:extLst>
            </p:cNvPr>
            <p:cNvGrpSpPr/>
            <p:nvPr/>
          </p:nvGrpSpPr>
          <p:grpSpPr>
            <a:xfrm>
              <a:off x="447192" y="7165989"/>
              <a:ext cx="5536335" cy="274171"/>
              <a:chOff x="456428" y="7175225"/>
              <a:chExt cx="5536335" cy="274171"/>
            </a:xfrm>
          </p:grpSpPr>
          <p:sp>
            <p:nvSpPr>
              <p:cNvPr id="54" name="Textfeld 53">
                <a:extLst>
                  <a:ext uri="{FF2B5EF4-FFF2-40B4-BE49-F238E27FC236}">
                    <a16:creationId xmlns:a16="http://schemas.microsoft.com/office/drawing/2014/main" id="{9C1C2282-F751-6AA3-9289-97F1050C39D0}"/>
                  </a:ext>
                </a:extLst>
              </p:cNvPr>
              <p:cNvSpPr txBox="1"/>
              <p:nvPr/>
            </p:nvSpPr>
            <p:spPr>
              <a:xfrm>
                <a:off x="456428" y="7183533"/>
                <a:ext cx="446042" cy="261610"/>
              </a:xfrm>
              <a:prstGeom prst="rect">
                <a:avLst/>
              </a:prstGeom>
              <a:noFill/>
            </p:spPr>
            <p:txBody>
              <a:bodyPr wrap="none" rtlCol="0">
                <a:spAutoFit/>
              </a:bodyPr>
              <a:lstStyle/>
              <a:p>
                <a:pPr algn="ctr"/>
                <a:r>
                  <a:rPr lang="de-DE" sz="1100" dirty="0">
                    <a:latin typeface="ABeeZee" pitchFamily="2" charset="0"/>
                  </a:rPr>
                  <a:t>-60</a:t>
                </a:r>
              </a:p>
            </p:txBody>
          </p:sp>
          <p:sp>
            <p:nvSpPr>
              <p:cNvPr id="55" name="Textfeld 54">
                <a:extLst>
                  <a:ext uri="{FF2B5EF4-FFF2-40B4-BE49-F238E27FC236}">
                    <a16:creationId xmlns:a16="http://schemas.microsoft.com/office/drawing/2014/main" id="{A7F965C8-85F7-D970-6373-377804D2493F}"/>
                  </a:ext>
                </a:extLst>
              </p:cNvPr>
              <p:cNvSpPr txBox="1"/>
              <p:nvPr/>
            </p:nvSpPr>
            <p:spPr>
              <a:xfrm>
                <a:off x="1099252"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56" name="Textfeld 55">
                <a:extLst>
                  <a:ext uri="{FF2B5EF4-FFF2-40B4-BE49-F238E27FC236}">
                    <a16:creationId xmlns:a16="http://schemas.microsoft.com/office/drawing/2014/main" id="{6ECE34D9-C52C-7BA8-179D-8DC2D283F6F1}"/>
                  </a:ext>
                </a:extLst>
              </p:cNvPr>
              <p:cNvSpPr txBox="1"/>
              <p:nvPr/>
            </p:nvSpPr>
            <p:spPr>
              <a:xfrm>
                <a:off x="1612783"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58" name="Textfeld 57">
                <a:extLst>
                  <a:ext uri="{FF2B5EF4-FFF2-40B4-BE49-F238E27FC236}">
                    <a16:creationId xmlns:a16="http://schemas.microsoft.com/office/drawing/2014/main" id="{60D4D7C4-2D47-F87C-929C-A6D51FD9EA46}"/>
                  </a:ext>
                </a:extLst>
              </p:cNvPr>
              <p:cNvSpPr txBox="1"/>
              <p:nvPr/>
            </p:nvSpPr>
            <p:spPr>
              <a:xfrm>
                <a:off x="2510559" y="7183533"/>
                <a:ext cx="446042" cy="261610"/>
              </a:xfrm>
              <a:prstGeom prst="rect">
                <a:avLst/>
              </a:prstGeom>
              <a:noFill/>
            </p:spPr>
            <p:txBody>
              <a:bodyPr wrap="none" rtlCol="0">
                <a:spAutoFit/>
              </a:bodyPr>
              <a:lstStyle/>
              <a:p>
                <a:pPr algn="ctr"/>
                <a:r>
                  <a:rPr lang="de-DE" sz="1100" dirty="0">
                    <a:latin typeface="ABeeZee" pitchFamily="2" charset="0"/>
                  </a:rPr>
                  <a:t>-20</a:t>
                </a:r>
              </a:p>
            </p:txBody>
          </p:sp>
          <p:sp>
            <p:nvSpPr>
              <p:cNvPr id="59" name="Textfeld 58">
                <a:extLst>
                  <a:ext uri="{FF2B5EF4-FFF2-40B4-BE49-F238E27FC236}">
                    <a16:creationId xmlns:a16="http://schemas.microsoft.com/office/drawing/2014/main" id="{EDCEBFFE-D130-E6F3-683E-7D49A374F85E}"/>
                  </a:ext>
                </a:extLst>
              </p:cNvPr>
              <p:cNvSpPr txBox="1"/>
              <p:nvPr/>
            </p:nvSpPr>
            <p:spPr>
              <a:xfrm>
                <a:off x="3153377"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60" name="Textfeld 59">
                <a:extLst>
                  <a:ext uri="{FF2B5EF4-FFF2-40B4-BE49-F238E27FC236}">
                    <a16:creationId xmlns:a16="http://schemas.microsoft.com/office/drawing/2014/main" id="{9DC6106E-974C-C9FC-3220-1D602A52E9E3}"/>
                  </a:ext>
                </a:extLst>
              </p:cNvPr>
              <p:cNvSpPr txBox="1"/>
              <p:nvPr/>
            </p:nvSpPr>
            <p:spPr>
              <a:xfrm>
                <a:off x="3666909"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61" name="Textfeld 60">
                <a:extLst>
                  <a:ext uri="{FF2B5EF4-FFF2-40B4-BE49-F238E27FC236}">
                    <a16:creationId xmlns:a16="http://schemas.microsoft.com/office/drawing/2014/main" id="{8850A29F-A4CB-F651-23C7-955A07B2D0EF}"/>
                  </a:ext>
                </a:extLst>
              </p:cNvPr>
              <p:cNvSpPr txBox="1"/>
              <p:nvPr/>
            </p:nvSpPr>
            <p:spPr>
              <a:xfrm>
                <a:off x="4180442"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62" name="Textfeld 61">
                <a:extLst>
                  <a:ext uri="{FF2B5EF4-FFF2-40B4-BE49-F238E27FC236}">
                    <a16:creationId xmlns:a16="http://schemas.microsoft.com/office/drawing/2014/main" id="{CF8FA6A2-FFC4-2569-99C8-3A056F11EDF2}"/>
                  </a:ext>
                </a:extLst>
              </p:cNvPr>
              <p:cNvSpPr txBox="1"/>
              <p:nvPr/>
            </p:nvSpPr>
            <p:spPr>
              <a:xfrm>
                <a:off x="4607790" y="7183533"/>
                <a:ext cx="359827" cy="261610"/>
              </a:xfrm>
              <a:prstGeom prst="rect">
                <a:avLst/>
              </a:prstGeom>
              <a:noFill/>
            </p:spPr>
            <p:txBody>
              <a:bodyPr wrap="none" rtlCol="0">
                <a:spAutoFit/>
              </a:bodyPr>
              <a:lstStyle/>
              <a:p>
                <a:pPr algn="ctr"/>
                <a:r>
                  <a:rPr lang="de-DE" sz="1100" dirty="0">
                    <a:latin typeface="ABeeZee" pitchFamily="2" charset="0"/>
                  </a:rPr>
                  <a:t>20</a:t>
                </a:r>
              </a:p>
            </p:txBody>
          </p:sp>
          <p:sp>
            <p:nvSpPr>
              <p:cNvPr id="63" name="Textfeld 62">
                <a:extLst>
                  <a:ext uri="{FF2B5EF4-FFF2-40B4-BE49-F238E27FC236}">
                    <a16:creationId xmlns:a16="http://schemas.microsoft.com/office/drawing/2014/main" id="{E86F1ADE-7867-FAF1-1756-9AC68CF234D0}"/>
                  </a:ext>
                </a:extLst>
              </p:cNvPr>
              <p:cNvSpPr txBox="1"/>
              <p:nvPr/>
            </p:nvSpPr>
            <p:spPr>
              <a:xfrm>
                <a:off x="5207506"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20" name="Textfeld 319">
                <a:extLst>
                  <a:ext uri="{FF2B5EF4-FFF2-40B4-BE49-F238E27FC236}">
                    <a16:creationId xmlns:a16="http://schemas.microsoft.com/office/drawing/2014/main" id="{CA69F619-87B5-AB31-A33E-9FF8216BF985}"/>
                  </a:ext>
                </a:extLst>
              </p:cNvPr>
              <p:cNvSpPr txBox="1"/>
              <p:nvPr/>
            </p:nvSpPr>
            <p:spPr>
              <a:xfrm>
                <a:off x="5721037" y="7183533"/>
                <a:ext cx="187462" cy="261610"/>
              </a:xfrm>
              <a:prstGeom prst="rect">
                <a:avLst/>
              </a:prstGeom>
              <a:noFill/>
            </p:spPr>
            <p:txBody>
              <a:bodyPr wrap="none" rtlCol="0">
                <a:spAutoFit/>
              </a:bodyPr>
              <a:lstStyle/>
              <a:p>
                <a:pPr algn="ctr"/>
                <a:endParaRPr lang="de-DE" sz="1100" dirty="0">
                  <a:latin typeface="ABeeZee" pitchFamily="2" charset="0"/>
                </a:endParaRPr>
              </a:p>
            </p:txBody>
          </p:sp>
          <p:sp>
            <p:nvSpPr>
              <p:cNvPr id="321" name="Textfeld 320">
                <a:extLst>
                  <a:ext uri="{FF2B5EF4-FFF2-40B4-BE49-F238E27FC236}">
                    <a16:creationId xmlns:a16="http://schemas.microsoft.com/office/drawing/2014/main" id="{3B6DE4D5-A510-3E8D-4AE1-0153677F9F40}"/>
                  </a:ext>
                </a:extLst>
              </p:cNvPr>
              <p:cNvSpPr txBox="1"/>
              <p:nvPr/>
            </p:nvSpPr>
            <p:spPr>
              <a:xfrm>
                <a:off x="1477618" y="7179142"/>
                <a:ext cx="446042" cy="261610"/>
              </a:xfrm>
              <a:prstGeom prst="rect">
                <a:avLst/>
              </a:prstGeom>
              <a:noFill/>
            </p:spPr>
            <p:txBody>
              <a:bodyPr wrap="none" rtlCol="0">
                <a:spAutoFit/>
              </a:bodyPr>
              <a:lstStyle/>
              <a:p>
                <a:pPr algn="ctr"/>
                <a:r>
                  <a:rPr lang="de-DE" sz="1100" dirty="0">
                    <a:latin typeface="ABeeZee" pitchFamily="2" charset="0"/>
                  </a:rPr>
                  <a:t>-40</a:t>
                </a:r>
              </a:p>
            </p:txBody>
          </p:sp>
          <p:sp>
            <p:nvSpPr>
              <p:cNvPr id="322" name="Textfeld 321">
                <a:extLst>
                  <a:ext uri="{FF2B5EF4-FFF2-40B4-BE49-F238E27FC236}">
                    <a16:creationId xmlns:a16="http://schemas.microsoft.com/office/drawing/2014/main" id="{86FC7A9F-2AC0-C9CC-BD22-F0287B91C600}"/>
                  </a:ext>
                </a:extLst>
              </p:cNvPr>
              <p:cNvSpPr txBox="1"/>
              <p:nvPr/>
            </p:nvSpPr>
            <p:spPr>
              <a:xfrm>
                <a:off x="3642105" y="7187786"/>
                <a:ext cx="273612" cy="261610"/>
              </a:xfrm>
              <a:prstGeom prst="rect">
                <a:avLst/>
              </a:prstGeom>
              <a:noFill/>
            </p:spPr>
            <p:txBody>
              <a:bodyPr wrap="none" rtlCol="0">
                <a:spAutoFit/>
              </a:bodyPr>
              <a:lstStyle/>
              <a:p>
                <a:pPr algn="ctr"/>
                <a:r>
                  <a:rPr lang="de-DE" sz="1100" dirty="0">
                    <a:latin typeface="ABeeZee" pitchFamily="2" charset="0"/>
                  </a:rPr>
                  <a:t>0</a:t>
                </a:r>
              </a:p>
            </p:txBody>
          </p:sp>
          <p:sp>
            <p:nvSpPr>
              <p:cNvPr id="323" name="Textfeld 322">
                <a:extLst>
                  <a:ext uri="{FF2B5EF4-FFF2-40B4-BE49-F238E27FC236}">
                    <a16:creationId xmlns:a16="http://schemas.microsoft.com/office/drawing/2014/main" id="{A61C8D5C-3776-172A-B40E-F77AF45473C7}"/>
                  </a:ext>
                </a:extLst>
              </p:cNvPr>
              <p:cNvSpPr txBox="1"/>
              <p:nvPr/>
            </p:nvSpPr>
            <p:spPr>
              <a:xfrm>
                <a:off x="5632936" y="7175225"/>
                <a:ext cx="359827" cy="261610"/>
              </a:xfrm>
              <a:prstGeom prst="rect">
                <a:avLst/>
              </a:prstGeom>
              <a:noFill/>
            </p:spPr>
            <p:txBody>
              <a:bodyPr wrap="none" rtlCol="0">
                <a:spAutoFit/>
              </a:bodyPr>
              <a:lstStyle/>
              <a:p>
                <a:pPr algn="ctr"/>
                <a:r>
                  <a:rPr lang="de-DE" sz="1100" dirty="0">
                    <a:latin typeface="ABeeZee" pitchFamily="2" charset="0"/>
                  </a:rPr>
                  <a:t>40</a:t>
                </a:r>
              </a:p>
            </p:txBody>
          </p:sp>
        </p:grpSp>
        <p:cxnSp>
          <p:nvCxnSpPr>
            <p:cNvPr id="53" name="Gerade Verbindung mit Pfeil 52">
              <a:extLst>
                <a:ext uri="{FF2B5EF4-FFF2-40B4-BE49-F238E27FC236}">
                  <a16:creationId xmlns:a16="http://schemas.microsoft.com/office/drawing/2014/main" id="{9649953E-89AA-5A05-DCB0-259762DDA4D0}"/>
                </a:ext>
              </a:extLst>
            </p:cNvPr>
            <p:cNvCxnSpPr/>
            <p:nvPr/>
          </p:nvCxnSpPr>
          <p:spPr>
            <a:xfrm>
              <a:off x="472174" y="7083706"/>
              <a:ext cx="55739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995" name="Sprechblase: rechteckig 994">
            <a:extLst>
              <a:ext uri="{FF2B5EF4-FFF2-40B4-BE49-F238E27FC236}">
                <a16:creationId xmlns:a16="http://schemas.microsoft.com/office/drawing/2014/main" id="{3871CC53-76DB-4082-CF92-4E1E7E41818F}"/>
              </a:ext>
            </a:extLst>
          </p:cNvPr>
          <p:cNvSpPr/>
          <p:nvPr/>
        </p:nvSpPr>
        <p:spPr>
          <a:xfrm>
            <a:off x="2045890" y="4900836"/>
            <a:ext cx="723638" cy="360000"/>
          </a:xfrm>
          <a:prstGeom prst="wedgeRectCallout">
            <a:avLst>
              <a:gd name="adj1" fmla="val -18224"/>
              <a:gd name="adj2" fmla="val 8528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998" name="Sprechblase: rechteckig 997">
            <a:extLst>
              <a:ext uri="{FF2B5EF4-FFF2-40B4-BE49-F238E27FC236}">
                <a16:creationId xmlns:a16="http://schemas.microsoft.com/office/drawing/2014/main" id="{A39F5FB1-261A-4EB4-311A-FCE13119DF91}"/>
              </a:ext>
            </a:extLst>
          </p:cNvPr>
          <p:cNvSpPr/>
          <p:nvPr/>
        </p:nvSpPr>
        <p:spPr>
          <a:xfrm>
            <a:off x="4601931" y="4916223"/>
            <a:ext cx="723638" cy="360000"/>
          </a:xfrm>
          <a:prstGeom prst="wedgeRectCallout">
            <a:avLst>
              <a:gd name="adj1" fmla="val 6132"/>
              <a:gd name="adj2" fmla="val 8648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grpSp>
        <p:nvGrpSpPr>
          <p:cNvPr id="1000" name="Gruppieren 999">
            <a:extLst>
              <a:ext uri="{FF2B5EF4-FFF2-40B4-BE49-F238E27FC236}">
                <a16:creationId xmlns:a16="http://schemas.microsoft.com/office/drawing/2014/main" id="{D619E18D-2C14-1CF2-E23F-6768FFCF09BF}"/>
              </a:ext>
            </a:extLst>
          </p:cNvPr>
          <p:cNvGrpSpPr/>
          <p:nvPr/>
        </p:nvGrpSpPr>
        <p:grpSpPr>
          <a:xfrm>
            <a:off x="985040" y="5374922"/>
            <a:ext cx="5559823" cy="450123"/>
            <a:chOff x="404084" y="7001173"/>
            <a:chExt cx="5642016" cy="450123"/>
          </a:xfrm>
        </p:grpSpPr>
        <p:grpSp>
          <p:nvGrpSpPr>
            <p:cNvPr id="1001" name="Gruppieren 1000">
              <a:extLst>
                <a:ext uri="{FF2B5EF4-FFF2-40B4-BE49-F238E27FC236}">
                  <a16:creationId xmlns:a16="http://schemas.microsoft.com/office/drawing/2014/main" id="{B6A32148-317F-7A8A-8FD8-F4281D4F2917}"/>
                </a:ext>
              </a:extLst>
            </p:cNvPr>
            <p:cNvGrpSpPr/>
            <p:nvPr/>
          </p:nvGrpSpPr>
          <p:grpSpPr>
            <a:xfrm>
              <a:off x="683606" y="7001173"/>
              <a:ext cx="5131408" cy="161640"/>
              <a:chOff x="683606" y="7001172"/>
              <a:chExt cx="5131408" cy="441813"/>
            </a:xfrm>
          </p:grpSpPr>
          <p:grpSp>
            <p:nvGrpSpPr>
              <p:cNvPr id="1017" name="Gruppieren 1016">
                <a:extLst>
                  <a:ext uri="{FF2B5EF4-FFF2-40B4-BE49-F238E27FC236}">
                    <a16:creationId xmlns:a16="http://schemas.microsoft.com/office/drawing/2014/main" id="{DEB2DB78-9371-7695-C212-6E2CD681C98A}"/>
                  </a:ext>
                </a:extLst>
              </p:cNvPr>
              <p:cNvGrpSpPr/>
              <p:nvPr/>
            </p:nvGrpSpPr>
            <p:grpSpPr>
              <a:xfrm>
                <a:off x="683606" y="7021314"/>
                <a:ext cx="511312" cy="421671"/>
                <a:chOff x="1130447" y="6459666"/>
                <a:chExt cx="1524000" cy="421671"/>
              </a:xfrm>
            </p:grpSpPr>
            <p:cxnSp>
              <p:nvCxnSpPr>
                <p:cNvPr id="1135" name="Gerader Verbinder 1134">
                  <a:extLst>
                    <a:ext uri="{FF2B5EF4-FFF2-40B4-BE49-F238E27FC236}">
                      <a16:creationId xmlns:a16="http://schemas.microsoft.com/office/drawing/2014/main" id="{5CFB2F2C-9AC9-9024-7508-82F8670BAF60}"/>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36" name="Gruppieren 1135">
                  <a:extLst>
                    <a:ext uri="{FF2B5EF4-FFF2-40B4-BE49-F238E27FC236}">
                      <a16:creationId xmlns:a16="http://schemas.microsoft.com/office/drawing/2014/main" id="{73874E86-36A0-6505-641A-8354329ED949}"/>
                    </a:ext>
                  </a:extLst>
                </p:cNvPr>
                <p:cNvGrpSpPr/>
                <p:nvPr/>
              </p:nvGrpSpPr>
              <p:grpSpPr>
                <a:xfrm>
                  <a:off x="1282847" y="6533803"/>
                  <a:ext cx="1219200" cy="273398"/>
                  <a:chOff x="1282847" y="6459666"/>
                  <a:chExt cx="1219200" cy="421671"/>
                </a:xfrm>
              </p:grpSpPr>
              <p:cxnSp>
                <p:nvCxnSpPr>
                  <p:cNvPr id="1138" name="Gerader Verbinder 1137">
                    <a:extLst>
                      <a:ext uri="{FF2B5EF4-FFF2-40B4-BE49-F238E27FC236}">
                        <a16:creationId xmlns:a16="http://schemas.microsoft.com/office/drawing/2014/main" id="{1D4F261B-8DD4-521D-9162-3D5B2149197A}"/>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9" name="Gerader Verbinder 1138">
                    <a:extLst>
                      <a:ext uri="{FF2B5EF4-FFF2-40B4-BE49-F238E27FC236}">
                        <a16:creationId xmlns:a16="http://schemas.microsoft.com/office/drawing/2014/main" id="{E206CE7A-2742-1329-2654-C4203341CE1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0" name="Gerader Verbinder 1139">
                    <a:extLst>
                      <a:ext uri="{FF2B5EF4-FFF2-40B4-BE49-F238E27FC236}">
                        <a16:creationId xmlns:a16="http://schemas.microsoft.com/office/drawing/2014/main" id="{B381289D-1D6E-BEBA-24D5-EAC6DB82C6D9}"/>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1" name="Gerader Verbinder 1140">
                    <a:extLst>
                      <a:ext uri="{FF2B5EF4-FFF2-40B4-BE49-F238E27FC236}">
                        <a16:creationId xmlns:a16="http://schemas.microsoft.com/office/drawing/2014/main" id="{CE014356-1BB5-EDC9-10FD-65CA68FA0696}"/>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2" name="Gerader Verbinder 1141">
                    <a:extLst>
                      <a:ext uri="{FF2B5EF4-FFF2-40B4-BE49-F238E27FC236}">
                        <a16:creationId xmlns:a16="http://schemas.microsoft.com/office/drawing/2014/main" id="{3D9178AC-9F04-24E5-87B3-C0FE0277977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3" name="Gerader Verbinder 1142">
                    <a:extLst>
                      <a:ext uri="{FF2B5EF4-FFF2-40B4-BE49-F238E27FC236}">
                        <a16:creationId xmlns:a16="http://schemas.microsoft.com/office/drawing/2014/main" id="{357E6CD5-90A0-21FA-5F6A-A583490DB806}"/>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4" name="Gerader Verbinder 1143">
                    <a:extLst>
                      <a:ext uri="{FF2B5EF4-FFF2-40B4-BE49-F238E27FC236}">
                        <a16:creationId xmlns:a16="http://schemas.microsoft.com/office/drawing/2014/main" id="{FF7B7522-CC1C-ED4C-6FF9-945E6A9D2C7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5" name="Gerader Verbinder 1144">
                    <a:extLst>
                      <a:ext uri="{FF2B5EF4-FFF2-40B4-BE49-F238E27FC236}">
                        <a16:creationId xmlns:a16="http://schemas.microsoft.com/office/drawing/2014/main" id="{E219CAB7-BE75-27F8-8A7A-90AB9C8340E9}"/>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6" name="Gerader Verbinder 1145">
                    <a:extLst>
                      <a:ext uri="{FF2B5EF4-FFF2-40B4-BE49-F238E27FC236}">
                        <a16:creationId xmlns:a16="http://schemas.microsoft.com/office/drawing/2014/main" id="{68468213-B9B1-E7BD-3340-463F2EF15DD4}"/>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37" name="Gerader Verbinder 1136">
                  <a:extLst>
                    <a:ext uri="{FF2B5EF4-FFF2-40B4-BE49-F238E27FC236}">
                      <a16:creationId xmlns:a16="http://schemas.microsoft.com/office/drawing/2014/main" id="{1D6F83F6-AEC6-1A5E-5818-AA840C21E68C}"/>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18" name="Gruppieren 1017">
                <a:extLst>
                  <a:ext uri="{FF2B5EF4-FFF2-40B4-BE49-F238E27FC236}">
                    <a16:creationId xmlns:a16="http://schemas.microsoft.com/office/drawing/2014/main" id="{D090CAE6-7B91-28BE-40ED-42C5EE051634}"/>
                  </a:ext>
                </a:extLst>
              </p:cNvPr>
              <p:cNvGrpSpPr/>
              <p:nvPr/>
            </p:nvGrpSpPr>
            <p:grpSpPr>
              <a:xfrm>
                <a:off x="1196950" y="7019076"/>
                <a:ext cx="511312" cy="421671"/>
                <a:chOff x="1130447" y="6459666"/>
                <a:chExt cx="1524000" cy="421671"/>
              </a:xfrm>
            </p:grpSpPr>
            <p:cxnSp>
              <p:nvCxnSpPr>
                <p:cNvPr id="1123" name="Gerader Verbinder 1122">
                  <a:extLst>
                    <a:ext uri="{FF2B5EF4-FFF2-40B4-BE49-F238E27FC236}">
                      <a16:creationId xmlns:a16="http://schemas.microsoft.com/office/drawing/2014/main" id="{E1B38C80-42F3-B043-C7E1-6316B54ACAF6}"/>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24" name="Gruppieren 1123">
                  <a:extLst>
                    <a:ext uri="{FF2B5EF4-FFF2-40B4-BE49-F238E27FC236}">
                      <a16:creationId xmlns:a16="http://schemas.microsoft.com/office/drawing/2014/main" id="{1D6D2C66-CFE4-392B-C950-ECD09C623782}"/>
                    </a:ext>
                  </a:extLst>
                </p:cNvPr>
                <p:cNvGrpSpPr/>
                <p:nvPr/>
              </p:nvGrpSpPr>
              <p:grpSpPr>
                <a:xfrm>
                  <a:off x="1282847" y="6533803"/>
                  <a:ext cx="1219200" cy="273398"/>
                  <a:chOff x="1282847" y="6459666"/>
                  <a:chExt cx="1219200" cy="421671"/>
                </a:xfrm>
              </p:grpSpPr>
              <p:cxnSp>
                <p:nvCxnSpPr>
                  <p:cNvPr id="1126" name="Gerader Verbinder 1125">
                    <a:extLst>
                      <a:ext uri="{FF2B5EF4-FFF2-40B4-BE49-F238E27FC236}">
                        <a16:creationId xmlns:a16="http://schemas.microsoft.com/office/drawing/2014/main" id="{C77925D4-13A4-736A-8C00-B60BB943A84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7" name="Gerader Verbinder 1126">
                    <a:extLst>
                      <a:ext uri="{FF2B5EF4-FFF2-40B4-BE49-F238E27FC236}">
                        <a16:creationId xmlns:a16="http://schemas.microsoft.com/office/drawing/2014/main" id="{3E131FE9-C5EF-47FC-E5CD-DBEA427C3BB8}"/>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8" name="Gerader Verbinder 1127">
                    <a:extLst>
                      <a:ext uri="{FF2B5EF4-FFF2-40B4-BE49-F238E27FC236}">
                        <a16:creationId xmlns:a16="http://schemas.microsoft.com/office/drawing/2014/main" id="{7059A452-FC4E-5126-4054-99D163A4F12C}"/>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9" name="Gerader Verbinder 1128">
                    <a:extLst>
                      <a:ext uri="{FF2B5EF4-FFF2-40B4-BE49-F238E27FC236}">
                        <a16:creationId xmlns:a16="http://schemas.microsoft.com/office/drawing/2014/main" id="{866A1817-F48A-EDBD-DEA7-3D57AE39F853}"/>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0" name="Gerader Verbinder 1129">
                    <a:extLst>
                      <a:ext uri="{FF2B5EF4-FFF2-40B4-BE49-F238E27FC236}">
                        <a16:creationId xmlns:a16="http://schemas.microsoft.com/office/drawing/2014/main" id="{CC3DA187-F7DA-5526-FF7E-DFA18A8BA7DE}"/>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1" name="Gerader Verbinder 1130">
                    <a:extLst>
                      <a:ext uri="{FF2B5EF4-FFF2-40B4-BE49-F238E27FC236}">
                        <a16:creationId xmlns:a16="http://schemas.microsoft.com/office/drawing/2014/main" id="{99F7B8AC-A129-4338-9D43-E3FC2FE91157}"/>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2" name="Gerader Verbinder 1131">
                    <a:extLst>
                      <a:ext uri="{FF2B5EF4-FFF2-40B4-BE49-F238E27FC236}">
                        <a16:creationId xmlns:a16="http://schemas.microsoft.com/office/drawing/2014/main" id="{3D59DDBA-19E1-FB97-A136-7C4F967F4F19}"/>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3" name="Gerader Verbinder 1132">
                    <a:extLst>
                      <a:ext uri="{FF2B5EF4-FFF2-40B4-BE49-F238E27FC236}">
                        <a16:creationId xmlns:a16="http://schemas.microsoft.com/office/drawing/2014/main" id="{9E0A7EF2-CAE2-3EB7-1F50-8BB46348F249}"/>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4" name="Gerader Verbinder 1133">
                    <a:extLst>
                      <a:ext uri="{FF2B5EF4-FFF2-40B4-BE49-F238E27FC236}">
                        <a16:creationId xmlns:a16="http://schemas.microsoft.com/office/drawing/2014/main" id="{634CBE68-47F5-C540-2250-F35D2B211552}"/>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25" name="Gerader Verbinder 1124">
                  <a:extLst>
                    <a:ext uri="{FF2B5EF4-FFF2-40B4-BE49-F238E27FC236}">
                      <a16:creationId xmlns:a16="http://schemas.microsoft.com/office/drawing/2014/main" id="{578D3085-92F9-C46F-4190-DDE5EF9BC78B}"/>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19" name="Gruppieren 1018">
                <a:extLst>
                  <a:ext uri="{FF2B5EF4-FFF2-40B4-BE49-F238E27FC236}">
                    <a16:creationId xmlns:a16="http://schemas.microsoft.com/office/drawing/2014/main" id="{D0E46F79-D54A-051D-432E-CE3128037D73}"/>
                  </a:ext>
                </a:extLst>
              </p:cNvPr>
              <p:cNvGrpSpPr/>
              <p:nvPr/>
            </p:nvGrpSpPr>
            <p:grpSpPr>
              <a:xfrm>
                <a:off x="1710294" y="7016838"/>
                <a:ext cx="511312" cy="421671"/>
                <a:chOff x="1130447" y="6459666"/>
                <a:chExt cx="1524000" cy="421671"/>
              </a:xfrm>
            </p:grpSpPr>
            <p:cxnSp>
              <p:nvCxnSpPr>
                <p:cNvPr id="1111" name="Gerader Verbinder 1110">
                  <a:extLst>
                    <a:ext uri="{FF2B5EF4-FFF2-40B4-BE49-F238E27FC236}">
                      <a16:creationId xmlns:a16="http://schemas.microsoft.com/office/drawing/2014/main" id="{2611C811-79FF-ED9F-73E9-48A161829197}"/>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12" name="Gruppieren 1111">
                  <a:extLst>
                    <a:ext uri="{FF2B5EF4-FFF2-40B4-BE49-F238E27FC236}">
                      <a16:creationId xmlns:a16="http://schemas.microsoft.com/office/drawing/2014/main" id="{19B1695B-3DA8-E9AF-4E30-EDB419A8AA01}"/>
                    </a:ext>
                  </a:extLst>
                </p:cNvPr>
                <p:cNvGrpSpPr/>
                <p:nvPr/>
              </p:nvGrpSpPr>
              <p:grpSpPr>
                <a:xfrm>
                  <a:off x="1282847" y="6533803"/>
                  <a:ext cx="1219200" cy="273398"/>
                  <a:chOff x="1282847" y="6459666"/>
                  <a:chExt cx="1219200" cy="421671"/>
                </a:xfrm>
              </p:grpSpPr>
              <p:cxnSp>
                <p:nvCxnSpPr>
                  <p:cNvPr id="1114" name="Gerader Verbinder 1113">
                    <a:extLst>
                      <a:ext uri="{FF2B5EF4-FFF2-40B4-BE49-F238E27FC236}">
                        <a16:creationId xmlns:a16="http://schemas.microsoft.com/office/drawing/2014/main" id="{666E8FF3-887A-BD5B-B48D-0EF80271B41E}"/>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5" name="Gerader Verbinder 1114">
                    <a:extLst>
                      <a:ext uri="{FF2B5EF4-FFF2-40B4-BE49-F238E27FC236}">
                        <a16:creationId xmlns:a16="http://schemas.microsoft.com/office/drawing/2014/main" id="{FF4E3EEC-E63B-8BA9-B2BA-E68102FF4E0E}"/>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6" name="Gerader Verbinder 1115">
                    <a:extLst>
                      <a:ext uri="{FF2B5EF4-FFF2-40B4-BE49-F238E27FC236}">
                        <a16:creationId xmlns:a16="http://schemas.microsoft.com/office/drawing/2014/main" id="{F3E2E897-558B-54A3-2858-B44023D61F6B}"/>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7" name="Gerader Verbinder 1116">
                    <a:extLst>
                      <a:ext uri="{FF2B5EF4-FFF2-40B4-BE49-F238E27FC236}">
                        <a16:creationId xmlns:a16="http://schemas.microsoft.com/office/drawing/2014/main" id="{C109C1E5-3816-2FC5-1D04-EBEF2E896BF3}"/>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8" name="Gerader Verbinder 1117">
                    <a:extLst>
                      <a:ext uri="{FF2B5EF4-FFF2-40B4-BE49-F238E27FC236}">
                        <a16:creationId xmlns:a16="http://schemas.microsoft.com/office/drawing/2014/main" id="{716E5244-5B57-E7F7-684D-9301B6ABF8A6}"/>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9" name="Gerader Verbinder 1118">
                    <a:extLst>
                      <a:ext uri="{FF2B5EF4-FFF2-40B4-BE49-F238E27FC236}">
                        <a16:creationId xmlns:a16="http://schemas.microsoft.com/office/drawing/2014/main" id="{983671EB-7F28-DB56-2205-52A243943752}"/>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0" name="Gerader Verbinder 1119">
                    <a:extLst>
                      <a:ext uri="{FF2B5EF4-FFF2-40B4-BE49-F238E27FC236}">
                        <a16:creationId xmlns:a16="http://schemas.microsoft.com/office/drawing/2014/main" id="{FED23D7D-054E-2BDA-AD73-C6DCABC000D9}"/>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1" name="Gerader Verbinder 1120">
                    <a:extLst>
                      <a:ext uri="{FF2B5EF4-FFF2-40B4-BE49-F238E27FC236}">
                        <a16:creationId xmlns:a16="http://schemas.microsoft.com/office/drawing/2014/main" id="{C0305710-3184-EB59-736C-81777AB5EF05}"/>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2" name="Gerader Verbinder 1121">
                    <a:extLst>
                      <a:ext uri="{FF2B5EF4-FFF2-40B4-BE49-F238E27FC236}">
                        <a16:creationId xmlns:a16="http://schemas.microsoft.com/office/drawing/2014/main" id="{3ADB8C6D-08F8-40F5-24AD-DC743DFE9382}"/>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13" name="Gerader Verbinder 1112">
                  <a:extLst>
                    <a:ext uri="{FF2B5EF4-FFF2-40B4-BE49-F238E27FC236}">
                      <a16:creationId xmlns:a16="http://schemas.microsoft.com/office/drawing/2014/main" id="{2708F86D-2376-BED7-2A31-58770C899D78}"/>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0" name="Gruppieren 1019">
                <a:extLst>
                  <a:ext uri="{FF2B5EF4-FFF2-40B4-BE49-F238E27FC236}">
                    <a16:creationId xmlns:a16="http://schemas.microsoft.com/office/drawing/2014/main" id="{0E71CA74-9413-6A03-2A1F-EBB1294ADA52}"/>
                  </a:ext>
                </a:extLst>
              </p:cNvPr>
              <p:cNvGrpSpPr/>
              <p:nvPr/>
            </p:nvGrpSpPr>
            <p:grpSpPr>
              <a:xfrm>
                <a:off x="2223638" y="7014600"/>
                <a:ext cx="511312" cy="421671"/>
                <a:chOff x="1130447" y="6459666"/>
                <a:chExt cx="1524000" cy="421671"/>
              </a:xfrm>
            </p:grpSpPr>
            <p:cxnSp>
              <p:nvCxnSpPr>
                <p:cNvPr id="1099" name="Gerader Verbinder 1098">
                  <a:extLst>
                    <a:ext uri="{FF2B5EF4-FFF2-40B4-BE49-F238E27FC236}">
                      <a16:creationId xmlns:a16="http://schemas.microsoft.com/office/drawing/2014/main" id="{101C2986-3D04-72B8-6F56-E38CFF349953}"/>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00" name="Gruppieren 1099">
                  <a:extLst>
                    <a:ext uri="{FF2B5EF4-FFF2-40B4-BE49-F238E27FC236}">
                      <a16:creationId xmlns:a16="http://schemas.microsoft.com/office/drawing/2014/main" id="{A496FD75-CA00-D4B1-4F33-C27B1150C374}"/>
                    </a:ext>
                  </a:extLst>
                </p:cNvPr>
                <p:cNvGrpSpPr/>
                <p:nvPr/>
              </p:nvGrpSpPr>
              <p:grpSpPr>
                <a:xfrm>
                  <a:off x="1282847" y="6533803"/>
                  <a:ext cx="1219200" cy="273398"/>
                  <a:chOff x="1282847" y="6459666"/>
                  <a:chExt cx="1219200" cy="421671"/>
                </a:xfrm>
              </p:grpSpPr>
              <p:cxnSp>
                <p:nvCxnSpPr>
                  <p:cNvPr id="1102" name="Gerader Verbinder 1101">
                    <a:extLst>
                      <a:ext uri="{FF2B5EF4-FFF2-40B4-BE49-F238E27FC236}">
                        <a16:creationId xmlns:a16="http://schemas.microsoft.com/office/drawing/2014/main" id="{C9FA030B-E54E-B0D6-283D-447A6DB975FA}"/>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3" name="Gerader Verbinder 1102">
                    <a:extLst>
                      <a:ext uri="{FF2B5EF4-FFF2-40B4-BE49-F238E27FC236}">
                        <a16:creationId xmlns:a16="http://schemas.microsoft.com/office/drawing/2014/main" id="{D7FC14CB-4481-320C-4562-571E956CEAAC}"/>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4" name="Gerader Verbinder 1103">
                    <a:extLst>
                      <a:ext uri="{FF2B5EF4-FFF2-40B4-BE49-F238E27FC236}">
                        <a16:creationId xmlns:a16="http://schemas.microsoft.com/office/drawing/2014/main" id="{F373A02C-D770-FDCF-B2FA-AAE239A8ABEB}"/>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5" name="Gerader Verbinder 1104">
                    <a:extLst>
                      <a:ext uri="{FF2B5EF4-FFF2-40B4-BE49-F238E27FC236}">
                        <a16:creationId xmlns:a16="http://schemas.microsoft.com/office/drawing/2014/main" id="{6DF51712-2F11-CCB5-9BD1-BFEDE7FA468B}"/>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6" name="Gerader Verbinder 1105">
                    <a:extLst>
                      <a:ext uri="{FF2B5EF4-FFF2-40B4-BE49-F238E27FC236}">
                        <a16:creationId xmlns:a16="http://schemas.microsoft.com/office/drawing/2014/main" id="{FCF2F1CE-811D-CEF5-31A2-5E0E7251C86A}"/>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7" name="Gerader Verbinder 1106">
                    <a:extLst>
                      <a:ext uri="{FF2B5EF4-FFF2-40B4-BE49-F238E27FC236}">
                        <a16:creationId xmlns:a16="http://schemas.microsoft.com/office/drawing/2014/main" id="{BDE097B6-F4EE-3BC5-FFC2-372E8CD0C951}"/>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8" name="Gerader Verbinder 1107">
                    <a:extLst>
                      <a:ext uri="{FF2B5EF4-FFF2-40B4-BE49-F238E27FC236}">
                        <a16:creationId xmlns:a16="http://schemas.microsoft.com/office/drawing/2014/main" id="{572EB035-EF31-0B92-B1F9-CAAB1DFA21F4}"/>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9" name="Gerader Verbinder 1108">
                    <a:extLst>
                      <a:ext uri="{FF2B5EF4-FFF2-40B4-BE49-F238E27FC236}">
                        <a16:creationId xmlns:a16="http://schemas.microsoft.com/office/drawing/2014/main" id="{75EB0ABB-C37F-C7BA-B654-DEF80D8ECAFF}"/>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0" name="Gerader Verbinder 1109">
                    <a:extLst>
                      <a:ext uri="{FF2B5EF4-FFF2-40B4-BE49-F238E27FC236}">
                        <a16:creationId xmlns:a16="http://schemas.microsoft.com/office/drawing/2014/main" id="{E4A62462-DFB8-3C71-8BD9-FEA6B8FD3C20}"/>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01" name="Gerader Verbinder 1100">
                  <a:extLst>
                    <a:ext uri="{FF2B5EF4-FFF2-40B4-BE49-F238E27FC236}">
                      <a16:creationId xmlns:a16="http://schemas.microsoft.com/office/drawing/2014/main" id="{5083C63F-0DDC-AE62-7E9C-A609FEA6C5C0}"/>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1" name="Gruppieren 1020">
                <a:extLst>
                  <a:ext uri="{FF2B5EF4-FFF2-40B4-BE49-F238E27FC236}">
                    <a16:creationId xmlns:a16="http://schemas.microsoft.com/office/drawing/2014/main" id="{E72CE4EA-2233-29E2-2AA9-AA442DDC47E1}"/>
                  </a:ext>
                </a:extLst>
              </p:cNvPr>
              <p:cNvGrpSpPr/>
              <p:nvPr/>
            </p:nvGrpSpPr>
            <p:grpSpPr>
              <a:xfrm>
                <a:off x="2736982" y="7012362"/>
                <a:ext cx="511312" cy="421671"/>
                <a:chOff x="1130447" y="6459666"/>
                <a:chExt cx="1524000" cy="421671"/>
              </a:xfrm>
            </p:grpSpPr>
            <p:cxnSp>
              <p:nvCxnSpPr>
                <p:cNvPr id="1087" name="Gerader Verbinder 1086">
                  <a:extLst>
                    <a:ext uri="{FF2B5EF4-FFF2-40B4-BE49-F238E27FC236}">
                      <a16:creationId xmlns:a16="http://schemas.microsoft.com/office/drawing/2014/main" id="{C9B99D2F-6F10-E420-29CB-3FB360E0BD87}"/>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88" name="Gruppieren 1087">
                  <a:extLst>
                    <a:ext uri="{FF2B5EF4-FFF2-40B4-BE49-F238E27FC236}">
                      <a16:creationId xmlns:a16="http://schemas.microsoft.com/office/drawing/2014/main" id="{23B47277-2A1B-47F0-1DD6-994301BCD2BB}"/>
                    </a:ext>
                  </a:extLst>
                </p:cNvPr>
                <p:cNvGrpSpPr/>
                <p:nvPr/>
              </p:nvGrpSpPr>
              <p:grpSpPr>
                <a:xfrm>
                  <a:off x="1282847" y="6533803"/>
                  <a:ext cx="1219200" cy="273398"/>
                  <a:chOff x="1282847" y="6459666"/>
                  <a:chExt cx="1219200" cy="421671"/>
                </a:xfrm>
              </p:grpSpPr>
              <p:cxnSp>
                <p:nvCxnSpPr>
                  <p:cNvPr id="1090" name="Gerader Verbinder 1089">
                    <a:extLst>
                      <a:ext uri="{FF2B5EF4-FFF2-40B4-BE49-F238E27FC236}">
                        <a16:creationId xmlns:a16="http://schemas.microsoft.com/office/drawing/2014/main" id="{DD7F4DC2-84D3-944F-02E7-EE61434CD139}"/>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1" name="Gerader Verbinder 1090">
                    <a:extLst>
                      <a:ext uri="{FF2B5EF4-FFF2-40B4-BE49-F238E27FC236}">
                        <a16:creationId xmlns:a16="http://schemas.microsoft.com/office/drawing/2014/main" id="{918861E1-08A3-829E-9045-254E09D53358}"/>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2" name="Gerader Verbinder 1091">
                    <a:extLst>
                      <a:ext uri="{FF2B5EF4-FFF2-40B4-BE49-F238E27FC236}">
                        <a16:creationId xmlns:a16="http://schemas.microsoft.com/office/drawing/2014/main" id="{8F9E562A-ADC0-51D6-6CAC-ADA3583B32E9}"/>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3" name="Gerader Verbinder 1092">
                    <a:extLst>
                      <a:ext uri="{FF2B5EF4-FFF2-40B4-BE49-F238E27FC236}">
                        <a16:creationId xmlns:a16="http://schemas.microsoft.com/office/drawing/2014/main" id="{65EC1D37-6947-6825-3C6B-90537B645A90}"/>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4" name="Gerader Verbinder 1093">
                    <a:extLst>
                      <a:ext uri="{FF2B5EF4-FFF2-40B4-BE49-F238E27FC236}">
                        <a16:creationId xmlns:a16="http://schemas.microsoft.com/office/drawing/2014/main" id="{1A05EEEF-AF23-B7A4-65A7-CE2C1A24B3F1}"/>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5" name="Gerader Verbinder 1094">
                    <a:extLst>
                      <a:ext uri="{FF2B5EF4-FFF2-40B4-BE49-F238E27FC236}">
                        <a16:creationId xmlns:a16="http://schemas.microsoft.com/office/drawing/2014/main" id="{D3586A27-74D5-1A7F-276C-4B8CB0E1A660}"/>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6" name="Gerader Verbinder 1095">
                    <a:extLst>
                      <a:ext uri="{FF2B5EF4-FFF2-40B4-BE49-F238E27FC236}">
                        <a16:creationId xmlns:a16="http://schemas.microsoft.com/office/drawing/2014/main" id="{8B5A884D-2169-DAD6-E518-23734E95167A}"/>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7" name="Gerader Verbinder 1096">
                    <a:extLst>
                      <a:ext uri="{FF2B5EF4-FFF2-40B4-BE49-F238E27FC236}">
                        <a16:creationId xmlns:a16="http://schemas.microsoft.com/office/drawing/2014/main" id="{8F9CA376-3007-E562-69EB-FE6BF946388E}"/>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8" name="Gerader Verbinder 1097">
                    <a:extLst>
                      <a:ext uri="{FF2B5EF4-FFF2-40B4-BE49-F238E27FC236}">
                        <a16:creationId xmlns:a16="http://schemas.microsoft.com/office/drawing/2014/main" id="{F9583FD8-3B33-F866-48F8-A0F0A33474CA}"/>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89" name="Gerader Verbinder 1088">
                  <a:extLst>
                    <a:ext uri="{FF2B5EF4-FFF2-40B4-BE49-F238E27FC236}">
                      <a16:creationId xmlns:a16="http://schemas.microsoft.com/office/drawing/2014/main" id="{CB222581-025D-780C-91DE-644F6DDB0F76}"/>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2" name="Gruppieren 1021">
                <a:extLst>
                  <a:ext uri="{FF2B5EF4-FFF2-40B4-BE49-F238E27FC236}">
                    <a16:creationId xmlns:a16="http://schemas.microsoft.com/office/drawing/2014/main" id="{AC5035ED-37F6-D984-D22F-815B0742E95D}"/>
                  </a:ext>
                </a:extLst>
              </p:cNvPr>
              <p:cNvGrpSpPr/>
              <p:nvPr/>
            </p:nvGrpSpPr>
            <p:grpSpPr>
              <a:xfrm>
                <a:off x="3250326" y="7010124"/>
                <a:ext cx="511312" cy="421671"/>
                <a:chOff x="1130447" y="6459666"/>
                <a:chExt cx="1524000" cy="421671"/>
              </a:xfrm>
            </p:grpSpPr>
            <p:cxnSp>
              <p:nvCxnSpPr>
                <p:cNvPr id="1075" name="Gerader Verbinder 1074">
                  <a:extLst>
                    <a:ext uri="{FF2B5EF4-FFF2-40B4-BE49-F238E27FC236}">
                      <a16:creationId xmlns:a16="http://schemas.microsoft.com/office/drawing/2014/main" id="{167F5BE8-0A59-531B-D125-C234485D9B60}"/>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76" name="Gruppieren 1075">
                  <a:extLst>
                    <a:ext uri="{FF2B5EF4-FFF2-40B4-BE49-F238E27FC236}">
                      <a16:creationId xmlns:a16="http://schemas.microsoft.com/office/drawing/2014/main" id="{F3FD3328-B24B-947C-B513-D1483C15A5B1}"/>
                    </a:ext>
                  </a:extLst>
                </p:cNvPr>
                <p:cNvGrpSpPr/>
                <p:nvPr/>
              </p:nvGrpSpPr>
              <p:grpSpPr>
                <a:xfrm>
                  <a:off x="1282847" y="6533803"/>
                  <a:ext cx="1219200" cy="273398"/>
                  <a:chOff x="1282847" y="6459666"/>
                  <a:chExt cx="1219200" cy="421671"/>
                </a:xfrm>
              </p:grpSpPr>
              <p:cxnSp>
                <p:nvCxnSpPr>
                  <p:cNvPr id="1078" name="Gerader Verbinder 1077">
                    <a:extLst>
                      <a:ext uri="{FF2B5EF4-FFF2-40B4-BE49-F238E27FC236}">
                        <a16:creationId xmlns:a16="http://schemas.microsoft.com/office/drawing/2014/main" id="{487705BB-6B12-F98D-F6C0-8D88E47D37D3}"/>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9" name="Gerader Verbinder 1078">
                    <a:extLst>
                      <a:ext uri="{FF2B5EF4-FFF2-40B4-BE49-F238E27FC236}">
                        <a16:creationId xmlns:a16="http://schemas.microsoft.com/office/drawing/2014/main" id="{F2741D1F-5FC2-3045-6D9E-BC1216764705}"/>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0" name="Gerader Verbinder 1079">
                    <a:extLst>
                      <a:ext uri="{FF2B5EF4-FFF2-40B4-BE49-F238E27FC236}">
                        <a16:creationId xmlns:a16="http://schemas.microsoft.com/office/drawing/2014/main" id="{19E9BA46-EF1E-24B5-D3A2-7AF94D8F166F}"/>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1" name="Gerader Verbinder 1080">
                    <a:extLst>
                      <a:ext uri="{FF2B5EF4-FFF2-40B4-BE49-F238E27FC236}">
                        <a16:creationId xmlns:a16="http://schemas.microsoft.com/office/drawing/2014/main" id="{7BDF34F3-FE14-4E29-576F-FEC21F3AA03D}"/>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2" name="Gerader Verbinder 1081">
                    <a:extLst>
                      <a:ext uri="{FF2B5EF4-FFF2-40B4-BE49-F238E27FC236}">
                        <a16:creationId xmlns:a16="http://schemas.microsoft.com/office/drawing/2014/main" id="{EA1B4F5D-6F80-4379-8821-5315E9533A3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3" name="Gerader Verbinder 1082">
                    <a:extLst>
                      <a:ext uri="{FF2B5EF4-FFF2-40B4-BE49-F238E27FC236}">
                        <a16:creationId xmlns:a16="http://schemas.microsoft.com/office/drawing/2014/main" id="{D9A589F3-EB9D-9518-AEAA-5F263A81F207}"/>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4" name="Gerader Verbinder 1083">
                    <a:extLst>
                      <a:ext uri="{FF2B5EF4-FFF2-40B4-BE49-F238E27FC236}">
                        <a16:creationId xmlns:a16="http://schemas.microsoft.com/office/drawing/2014/main" id="{67978F4F-A791-52FB-2AD4-EE135A262C19}"/>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5" name="Gerader Verbinder 1084">
                    <a:extLst>
                      <a:ext uri="{FF2B5EF4-FFF2-40B4-BE49-F238E27FC236}">
                        <a16:creationId xmlns:a16="http://schemas.microsoft.com/office/drawing/2014/main" id="{74647A73-7CB7-4EE7-FF79-1F8C579A8617}"/>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6" name="Gerader Verbinder 1085">
                    <a:extLst>
                      <a:ext uri="{FF2B5EF4-FFF2-40B4-BE49-F238E27FC236}">
                        <a16:creationId xmlns:a16="http://schemas.microsoft.com/office/drawing/2014/main" id="{60AE41FA-CD49-24EC-3EEE-15C60300C8B8}"/>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77" name="Gerader Verbinder 1076">
                  <a:extLst>
                    <a:ext uri="{FF2B5EF4-FFF2-40B4-BE49-F238E27FC236}">
                      <a16:creationId xmlns:a16="http://schemas.microsoft.com/office/drawing/2014/main" id="{5C3BFA2B-0356-DC7B-18E1-C0A17FADDEE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3" name="Gruppieren 1022">
                <a:extLst>
                  <a:ext uri="{FF2B5EF4-FFF2-40B4-BE49-F238E27FC236}">
                    <a16:creationId xmlns:a16="http://schemas.microsoft.com/office/drawing/2014/main" id="{40E6C18B-CFD5-2C7A-D6F8-E2981694C2DC}"/>
                  </a:ext>
                </a:extLst>
              </p:cNvPr>
              <p:cNvGrpSpPr/>
              <p:nvPr/>
            </p:nvGrpSpPr>
            <p:grpSpPr>
              <a:xfrm>
                <a:off x="3763670" y="7007886"/>
                <a:ext cx="511312" cy="421671"/>
                <a:chOff x="1130447" y="6459666"/>
                <a:chExt cx="1524000" cy="421671"/>
              </a:xfrm>
            </p:grpSpPr>
            <p:cxnSp>
              <p:nvCxnSpPr>
                <p:cNvPr id="1063" name="Gerader Verbinder 1062">
                  <a:extLst>
                    <a:ext uri="{FF2B5EF4-FFF2-40B4-BE49-F238E27FC236}">
                      <a16:creationId xmlns:a16="http://schemas.microsoft.com/office/drawing/2014/main" id="{1B95BD98-0753-0151-A54E-6AF01EE788AB}"/>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64" name="Gruppieren 1063">
                  <a:extLst>
                    <a:ext uri="{FF2B5EF4-FFF2-40B4-BE49-F238E27FC236}">
                      <a16:creationId xmlns:a16="http://schemas.microsoft.com/office/drawing/2014/main" id="{4831EDEA-880C-EBA4-7853-B6853FE8BAF4}"/>
                    </a:ext>
                  </a:extLst>
                </p:cNvPr>
                <p:cNvGrpSpPr/>
                <p:nvPr/>
              </p:nvGrpSpPr>
              <p:grpSpPr>
                <a:xfrm>
                  <a:off x="1282847" y="6533803"/>
                  <a:ext cx="1219200" cy="273398"/>
                  <a:chOff x="1282847" y="6459666"/>
                  <a:chExt cx="1219200" cy="421671"/>
                </a:xfrm>
              </p:grpSpPr>
              <p:cxnSp>
                <p:nvCxnSpPr>
                  <p:cNvPr id="1066" name="Gerader Verbinder 1065">
                    <a:extLst>
                      <a:ext uri="{FF2B5EF4-FFF2-40B4-BE49-F238E27FC236}">
                        <a16:creationId xmlns:a16="http://schemas.microsoft.com/office/drawing/2014/main" id="{89F09331-10DD-2A41-5CFE-5187B3188E94}"/>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7" name="Gerader Verbinder 1066">
                    <a:extLst>
                      <a:ext uri="{FF2B5EF4-FFF2-40B4-BE49-F238E27FC236}">
                        <a16:creationId xmlns:a16="http://schemas.microsoft.com/office/drawing/2014/main" id="{5C599B79-4B23-471E-5AE1-D5242AA6D0C9}"/>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8" name="Gerader Verbinder 1067">
                    <a:extLst>
                      <a:ext uri="{FF2B5EF4-FFF2-40B4-BE49-F238E27FC236}">
                        <a16:creationId xmlns:a16="http://schemas.microsoft.com/office/drawing/2014/main" id="{1F91B1C4-E800-28B3-BBDC-7596CAC65927}"/>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9" name="Gerader Verbinder 1068">
                    <a:extLst>
                      <a:ext uri="{FF2B5EF4-FFF2-40B4-BE49-F238E27FC236}">
                        <a16:creationId xmlns:a16="http://schemas.microsoft.com/office/drawing/2014/main" id="{0EF785B8-FEC2-6F2C-2C1D-D4A1C90FCB2B}"/>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0" name="Gerader Verbinder 1069">
                    <a:extLst>
                      <a:ext uri="{FF2B5EF4-FFF2-40B4-BE49-F238E27FC236}">
                        <a16:creationId xmlns:a16="http://schemas.microsoft.com/office/drawing/2014/main" id="{05A3464D-17F2-5263-33AB-10CA71B766F0}"/>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1" name="Gerader Verbinder 1070">
                    <a:extLst>
                      <a:ext uri="{FF2B5EF4-FFF2-40B4-BE49-F238E27FC236}">
                        <a16:creationId xmlns:a16="http://schemas.microsoft.com/office/drawing/2014/main" id="{AD4DD1AE-C740-13B3-8496-0F41941F82C2}"/>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2" name="Gerader Verbinder 1071">
                    <a:extLst>
                      <a:ext uri="{FF2B5EF4-FFF2-40B4-BE49-F238E27FC236}">
                        <a16:creationId xmlns:a16="http://schemas.microsoft.com/office/drawing/2014/main" id="{E1857161-4418-7FEB-7BB6-D75C4CA3F3A7}"/>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3" name="Gerader Verbinder 1072">
                    <a:extLst>
                      <a:ext uri="{FF2B5EF4-FFF2-40B4-BE49-F238E27FC236}">
                        <a16:creationId xmlns:a16="http://schemas.microsoft.com/office/drawing/2014/main" id="{3B334140-56A0-5DA3-EEEF-C8C7E4DA19FF}"/>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4" name="Gerader Verbinder 1073">
                    <a:extLst>
                      <a:ext uri="{FF2B5EF4-FFF2-40B4-BE49-F238E27FC236}">
                        <a16:creationId xmlns:a16="http://schemas.microsoft.com/office/drawing/2014/main" id="{34D76722-83C9-F896-C7F8-1288147817ED}"/>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65" name="Gerader Verbinder 1064">
                  <a:extLst>
                    <a:ext uri="{FF2B5EF4-FFF2-40B4-BE49-F238E27FC236}">
                      <a16:creationId xmlns:a16="http://schemas.microsoft.com/office/drawing/2014/main" id="{C3E25A76-9F78-999A-F5D2-1F63229E1859}"/>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4" name="Gruppieren 1023">
                <a:extLst>
                  <a:ext uri="{FF2B5EF4-FFF2-40B4-BE49-F238E27FC236}">
                    <a16:creationId xmlns:a16="http://schemas.microsoft.com/office/drawing/2014/main" id="{C16D5222-5C9A-87BF-86CF-C6021C51E5A4}"/>
                  </a:ext>
                </a:extLst>
              </p:cNvPr>
              <p:cNvGrpSpPr/>
              <p:nvPr/>
            </p:nvGrpSpPr>
            <p:grpSpPr>
              <a:xfrm>
                <a:off x="4277014" y="7005648"/>
                <a:ext cx="511312" cy="421671"/>
                <a:chOff x="1130447" y="6459666"/>
                <a:chExt cx="1524000" cy="421671"/>
              </a:xfrm>
            </p:grpSpPr>
            <p:cxnSp>
              <p:nvCxnSpPr>
                <p:cNvPr id="1051" name="Gerader Verbinder 1050">
                  <a:extLst>
                    <a:ext uri="{FF2B5EF4-FFF2-40B4-BE49-F238E27FC236}">
                      <a16:creationId xmlns:a16="http://schemas.microsoft.com/office/drawing/2014/main" id="{F631D8A9-6DFC-FDDC-E678-6ED18FE8B49F}"/>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52" name="Gruppieren 1051">
                  <a:extLst>
                    <a:ext uri="{FF2B5EF4-FFF2-40B4-BE49-F238E27FC236}">
                      <a16:creationId xmlns:a16="http://schemas.microsoft.com/office/drawing/2014/main" id="{F691850B-90A7-B281-7481-8B4AF58106E7}"/>
                    </a:ext>
                  </a:extLst>
                </p:cNvPr>
                <p:cNvGrpSpPr/>
                <p:nvPr/>
              </p:nvGrpSpPr>
              <p:grpSpPr>
                <a:xfrm>
                  <a:off x="1282847" y="6533803"/>
                  <a:ext cx="1219200" cy="273398"/>
                  <a:chOff x="1282847" y="6459666"/>
                  <a:chExt cx="1219200" cy="421671"/>
                </a:xfrm>
              </p:grpSpPr>
              <p:cxnSp>
                <p:nvCxnSpPr>
                  <p:cNvPr id="1054" name="Gerader Verbinder 1053">
                    <a:extLst>
                      <a:ext uri="{FF2B5EF4-FFF2-40B4-BE49-F238E27FC236}">
                        <a16:creationId xmlns:a16="http://schemas.microsoft.com/office/drawing/2014/main" id="{BDCDD76C-E92E-3D2B-F860-E304A8A0D5E0}"/>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5" name="Gerader Verbinder 1054">
                    <a:extLst>
                      <a:ext uri="{FF2B5EF4-FFF2-40B4-BE49-F238E27FC236}">
                        <a16:creationId xmlns:a16="http://schemas.microsoft.com/office/drawing/2014/main" id="{08C66319-EB05-B321-9676-2FB4133C2485}"/>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6" name="Gerader Verbinder 1055">
                    <a:extLst>
                      <a:ext uri="{FF2B5EF4-FFF2-40B4-BE49-F238E27FC236}">
                        <a16:creationId xmlns:a16="http://schemas.microsoft.com/office/drawing/2014/main" id="{8880C660-7741-B777-3FC8-DD062C1D8BEF}"/>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7" name="Gerader Verbinder 1056">
                    <a:extLst>
                      <a:ext uri="{FF2B5EF4-FFF2-40B4-BE49-F238E27FC236}">
                        <a16:creationId xmlns:a16="http://schemas.microsoft.com/office/drawing/2014/main" id="{E888709B-1E9E-D95F-4623-4FAD12347C1A}"/>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8" name="Gerader Verbinder 1057">
                    <a:extLst>
                      <a:ext uri="{FF2B5EF4-FFF2-40B4-BE49-F238E27FC236}">
                        <a16:creationId xmlns:a16="http://schemas.microsoft.com/office/drawing/2014/main" id="{84AA372B-15EE-645F-A21F-520EDFCD1E80}"/>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9" name="Gerader Verbinder 1058">
                    <a:extLst>
                      <a:ext uri="{FF2B5EF4-FFF2-40B4-BE49-F238E27FC236}">
                        <a16:creationId xmlns:a16="http://schemas.microsoft.com/office/drawing/2014/main" id="{7616216A-E95C-6FC2-272E-721322AB609C}"/>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0" name="Gerader Verbinder 1059">
                    <a:extLst>
                      <a:ext uri="{FF2B5EF4-FFF2-40B4-BE49-F238E27FC236}">
                        <a16:creationId xmlns:a16="http://schemas.microsoft.com/office/drawing/2014/main" id="{DBB4217C-DB92-1B94-E688-A6A2D5970F83}"/>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1" name="Gerader Verbinder 1060">
                    <a:extLst>
                      <a:ext uri="{FF2B5EF4-FFF2-40B4-BE49-F238E27FC236}">
                        <a16:creationId xmlns:a16="http://schemas.microsoft.com/office/drawing/2014/main" id="{582B16CD-90B5-523B-C297-853BC69CD2E5}"/>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2" name="Gerader Verbinder 1061">
                    <a:extLst>
                      <a:ext uri="{FF2B5EF4-FFF2-40B4-BE49-F238E27FC236}">
                        <a16:creationId xmlns:a16="http://schemas.microsoft.com/office/drawing/2014/main" id="{D637FD10-0299-A8BE-A9F3-F41A16A0DAB1}"/>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53" name="Gerader Verbinder 1052">
                  <a:extLst>
                    <a:ext uri="{FF2B5EF4-FFF2-40B4-BE49-F238E27FC236}">
                      <a16:creationId xmlns:a16="http://schemas.microsoft.com/office/drawing/2014/main" id="{6B4C4A68-EBE4-DF34-8D10-126B1341D816}"/>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5" name="Gruppieren 1024">
                <a:extLst>
                  <a:ext uri="{FF2B5EF4-FFF2-40B4-BE49-F238E27FC236}">
                    <a16:creationId xmlns:a16="http://schemas.microsoft.com/office/drawing/2014/main" id="{1D53D7C1-1C2D-B31A-2A57-12D225EEED0C}"/>
                  </a:ext>
                </a:extLst>
              </p:cNvPr>
              <p:cNvGrpSpPr/>
              <p:nvPr/>
            </p:nvGrpSpPr>
            <p:grpSpPr>
              <a:xfrm>
                <a:off x="4790358" y="7003410"/>
                <a:ext cx="511312" cy="421671"/>
                <a:chOff x="1130447" y="6459666"/>
                <a:chExt cx="1524000" cy="421671"/>
              </a:xfrm>
            </p:grpSpPr>
            <p:cxnSp>
              <p:nvCxnSpPr>
                <p:cNvPr id="1039" name="Gerader Verbinder 1038">
                  <a:extLst>
                    <a:ext uri="{FF2B5EF4-FFF2-40B4-BE49-F238E27FC236}">
                      <a16:creationId xmlns:a16="http://schemas.microsoft.com/office/drawing/2014/main" id="{1D51CB91-3718-ADD0-F7C0-0AC271839D2C}"/>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40" name="Gruppieren 1039">
                  <a:extLst>
                    <a:ext uri="{FF2B5EF4-FFF2-40B4-BE49-F238E27FC236}">
                      <a16:creationId xmlns:a16="http://schemas.microsoft.com/office/drawing/2014/main" id="{14711B09-FE94-3AFC-C67B-EAAE5A9221D6}"/>
                    </a:ext>
                  </a:extLst>
                </p:cNvPr>
                <p:cNvGrpSpPr/>
                <p:nvPr/>
              </p:nvGrpSpPr>
              <p:grpSpPr>
                <a:xfrm>
                  <a:off x="1282847" y="6533803"/>
                  <a:ext cx="1219200" cy="273398"/>
                  <a:chOff x="1282847" y="6459666"/>
                  <a:chExt cx="1219200" cy="421671"/>
                </a:xfrm>
              </p:grpSpPr>
              <p:cxnSp>
                <p:nvCxnSpPr>
                  <p:cNvPr id="1042" name="Gerader Verbinder 1041">
                    <a:extLst>
                      <a:ext uri="{FF2B5EF4-FFF2-40B4-BE49-F238E27FC236}">
                        <a16:creationId xmlns:a16="http://schemas.microsoft.com/office/drawing/2014/main" id="{8FCED6CE-EEE3-C6C9-22A0-EDBB19698C73}"/>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3" name="Gerader Verbinder 1042">
                    <a:extLst>
                      <a:ext uri="{FF2B5EF4-FFF2-40B4-BE49-F238E27FC236}">
                        <a16:creationId xmlns:a16="http://schemas.microsoft.com/office/drawing/2014/main" id="{179D7B6A-D371-8E1A-E084-8B69D27FAB5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4" name="Gerader Verbinder 1043">
                    <a:extLst>
                      <a:ext uri="{FF2B5EF4-FFF2-40B4-BE49-F238E27FC236}">
                        <a16:creationId xmlns:a16="http://schemas.microsoft.com/office/drawing/2014/main" id="{2F01A2D8-8A48-39AD-5A76-7206A6B465AD}"/>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5" name="Gerader Verbinder 1044">
                    <a:extLst>
                      <a:ext uri="{FF2B5EF4-FFF2-40B4-BE49-F238E27FC236}">
                        <a16:creationId xmlns:a16="http://schemas.microsoft.com/office/drawing/2014/main" id="{519809D0-4A36-D293-A862-D0EAB8E9466E}"/>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6" name="Gerader Verbinder 1045">
                    <a:extLst>
                      <a:ext uri="{FF2B5EF4-FFF2-40B4-BE49-F238E27FC236}">
                        <a16:creationId xmlns:a16="http://schemas.microsoft.com/office/drawing/2014/main" id="{73E968A6-FE74-4610-E063-11D55ED5F86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7" name="Gerader Verbinder 1046">
                    <a:extLst>
                      <a:ext uri="{FF2B5EF4-FFF2-40B4-BE49-F238E27FC236}">
                        <a16:creationId xmlns:a16="http://schemas.microsoft.com/office/drawing/2014/main" id="{26ADC9E6-C669-E430-B945-9C4EB7978358}"/>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8" name="Gerader Verbinder 1047">
                    <a:extLst>
                      <a:ext uri="{FF2B5EF4-FFF2-40B4-BE49-F238E27FC236}">
                        <a16:creationId xmlns:a16="http://schemas.microsoft.com/office/drawing/2014/main" id="{A408249E-A5C4-C9CC-8F8A-DC3D3A340F0A}"/>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9" name="Gerader Verbinder 1048">
                    <a:extLst>
                      <a:ext uri="{FF2B5EF4-FFF2-40B4-BE49-F238E27FC236}">
                        <a16:creationId xmlns:a16="http://schemas.microsoft.com/office/drawing/2014/main" id="{5F457041-12E7-DE18-28F8-B8563338C5A3}"/>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0" name="Gerader Verbinder 1049">
                    <a:extLst>
                      <a:ext uri="{FF2B5EF4-FFF2-40B4-BE49-F238E27FC236}">
                        <a16:creationId xmlns:a16="http://schemas.microsoft.com/office/drawing/2014/main" id="{BCA1CD97-7A13-79AB-7A66-A477FF53CDC4}"/>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41" name="Gerader Verbinder 1040">
                  <a:extLst>
                    <a:ext uri="{FF2B5EF4-FFF2-40B4-BE49-F238E27FC236}">
                      <a16:creationId xmlns:a16="http://schemas.microsoft.com/office/drawing/2014/main" id="{6D3332FB-5770-5C9A-AE0B-5A84532ACA0D}"/>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26" name="Gruppieren 1025">
                <a:extLst>
                  <a:ext uri="{FF2B5EF4-FFF2-40B4-BE49-F238E27FC236}">
                    <a16:creationId xmlns:a16="http://schemas.microsoft.com/office/drawing/2014/main" id="{ADA4DE4E-1195-ACD2-57B3-D300E7A18355}"/>
                  </a:ext>
                </a:extLst>
              </p:cNvPr>
              <p:cNvGrpSpPr/>
              <p:nvPr/>
            </p:nvGrpSpPr>
            <p:grpSpPr>
              <a:xfrm>
                <a:off x="5303702" y="7001172"/>
                <a:ext cx="511312" cy="421671"/>
                <a:chOff x="1130447" y="6459666"/>
                <a:chExt cx="1524000" cy="421671"/>
              </a:xfrm>
            </p:grpSpPr>
            <p:cxnSp>
              <p:nvCxnSpPr>
                <p:cNvPr id="1027" name="Gerader Verbinder 1026">
                  <a:extLst>
                    <a:ext uri="{FF2B5EF4-FFF2-40B4-BE49-F238E27FC236}">
                      <a16:creationId xmlns:a16="http://schemas.microsoft.com/office/drawing/2014/main" id="{A2A96A0C-7D98-31C6-144B-93A0E4E02390}"/>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28" name="Gruppieren 1027">
                  <a:extLst>
                    <a:ext uri="{FF2B5EF4-FFF2-40B4-BE49-F238E27FC236}">
                      <a16:creationId xmlns:a16="http://schemas.microsoft.com/office/drawing/2014/main" id="{D4397F11-4050-5FCF-AE49-B8CB11E32773}"/>
                    </a:ext>
                  </a:extLst>
                </p:cNvPr>
                <p:cNvGrpSpPr/>
                <p:nvPr/>
              </p:nvGrpSpPr>
              <p:grpSpPr>
                <a:xfrm>
                  <a:off x="1282847" y="6533803"/>
                  <a:ext cx="1219200" cy="273398"/>
                  <a:chOff x="1282847" y="6459666"/>
                  <a:chExt cx="1219200" cy="421671"/>
                </a:xfrm>
              </p:grpSpPr>
              <p:cxnSp>
                <p:nvCxnSpPr>
                  <p:cNvPr id="1030" name="Gerader Verbinder 1029">
                    <a:extLst>
                      <a:ext uri="{FF2B5EF4-FFF2-40B4-BE49-F238E27FC236}">
                        <a16:creationId xmlns:a16="http://schemas.microsoft.com/office/drawing/2014/main" id="{B3C5A769-3DDB-7E74-07A9-82CD57639555}"/>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1" name="Gerader Verbinder 1030">
                    <a:extLst>
                      <a:ext uri="{FF2B5EF4-FFF2-40B4-BE49-F238E27FC236}">
                        <a16:creationId xmlns:a16="http://schemas.microsoft.com/office/drawing/2014/main" id="{0623B54C-BC63-3D93-A534-FF38451A9FA6}"/>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2" name="Gerader Verbinder 1031">
                    <a:extLst>
                      <a:ext uri="{FF2B5EF4-FFF2-40B4-BE49-F238E27FC236}">
                        <a16:creationId xmlns:a16="http://schemas.microsoft.com/office/drawing/2014/main" id="{17B63E39-AC76-9C2E-69C1-151015E19DC2}"/>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3" name="Gerader Verbinder 1032">
                    <a:extLst>
                      <a:ext uri="{FF2B5EF4-FFF2-40B4-BE49-F238E27FC236}">
                        <a16:creationId xmlns:a16="http://schemas.microsoft.com/office/drawing/2014/main" id="{A55416DB-1919-B8D5-C36F-1421FD65AD1F}"/>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4" name="Gerader Verbinder 1033">
                    <a:extLst>
                      <a:ext uri="{FF2B5EF4-FFF2-40B4-BE49-F238E27FC236}">
                        <a16:creationId xmlns:a16="http://schemas.microsoft.com/office/drawing/2014/main" id="{B6BF37FB-1BB7-0A78-1B75-1A493DDB2E57}"/>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5" name="Gerader Verbinder 1034">
                    <a:extLst>
                      <a:ext uri="{FF2B5EF4-FFF2-40B4-BE49-F238E27FC236}">
                        <a16:creationId xmlns:a16="http://schemas.microsoft.com/office/drawing/2014/main" id="{33EFCA6F-9A45-2EEB-C663-E0985489ADAC}"/>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6" name="Gerader Verbinder 1035">
                    <a:extLst>
                      <a:ext uri="{FF2B5EF4-FFF2-40B4-BE49-F238E27FC236}">
                        <a16:creationId xmlns:a16="http://schemas.microsoft.com/office/drawing/2014/main" id="{92075F5B-3CBF-D97D-4924-04214B846A2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7" name="Gerader Verbinder 1036">
                    <a:extLst>
                      <a:ext uri="{FF2B5EF4-FFF2-40B4-BE49-F238E27FC236}">
                        <a16:creationId xmlns:a16="http://schemas.microsoft.com/office/drawing/2014/main" id="{362EEBC8-E161-73C3-7A79-18F9D32BF49F}"/>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8" name="Gerader Verbinder 1037">
                    <a:extLst>
                      <a:ext uri="{FF2B5EF4-FFF2-40B4-BE49-F238E27FC236}">
                        <a16:creationId xmlns:a16="http://schemas.microsoft.com/office/drawing/2014/main" id="{5ED6830A-C8A6-2AE2-ABBC-D04C0D2999D9}"/>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29" name="Gerader Verbinder 1028">
                  <a:extLst>
                    <a:ext uri="{FF2B5EF4-FFF2-40B4-BE49-F238E27FC236}">
                      <a16:creationId xmlns:a16="http://schemas.microsoft.com/office/drawing/2014/main" id="{C9BF0602-5091-C294-853C-ED5AEBE541D4}"/>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002" name="Gruppieren 1001">
              <a:extLst>
                <a:ext uri="{FF2B5EF4-FFF2-40B4-BE49-F238E27FC236}">
                  <a16:creationId xmlns:a16="http://schemas.microsoft.com/office/drawing/2014/main" id="{8989207B-163B-CE76-E558-5FAB6CFAE29B}"/>
                </a:ext>
              </a:extLst>
            </p:cNvPr>
            <p:cNvGrpSpPr/>
            <p:nvPr/>
          </p:nvGrpSpPr>
          <p:grpSpPr>
            <a:xfrm>
              <a:off x="404084" y="7165989"/>
              <a:ext cx="5579443" cy="285307"/>
              <a:chOff x="413320" y="7175225"/>
              <a:chExt cx="5579443" cy="285307"/>
            </a:xfrm>
          </p:grpSpPr>
          <p:sp>
            <p:nvSpPr>
              <p:cNvPr id="1004" name="Textfeld 1003">
                <a:extLst>
                  <a:ext uri="{FF2B5EF4-FFF2-40B4-BE49-F238E27FC236}">
                    <a16:creationId xmlns:a16="http://schemas.microsoft.com/office/drawing/2014/main" id="{2851481B-518D-A27D-F827-79ED6E1D3E52}"/>
                  </a:ext>
                </a:extLst>
              </p:cNvPr>
              <p:cNvSpPr txBox="1"/>
              <p:nvPr/>
            </p:nvSpPr>
            <p:spPr>
              <a:xfrm>
                <a:off x="413320" y="7183533"/>
                <a:ext cx="532258" cy="261610"/>
              </a:xfrm>
              <a:prstGeom prst="rect">
                <a:avLst/>
              </a:prstGeom>
              <a:noFill/>
            </p:spPr>
            <p:txBody>
              <a:bodyPr wrap="none" rtlCol="0">
                <a:spAutoFit/>
              </a:bodyPr>
              <a:lstStyle/>
              <a:p>
                <a:pPr algn="ctr"/>
                <a:r>
                  <a:rPr lang="de-DE" sz="1100" dirty="0">
                    <a:latin typeface="ABeeZee" pitchFamily="2" charset="0"/>
                  </a:rPr>
                  <a:t>-120</a:t>
                </a:r>
              </a:p>
            </p:txBody>
          </p:sp>
          <p:sp>
            <p:nvSpPr>
              <p:cNvPr id="1005" name="Textfeld 1004">
                <a:extLst>
                  <a:ext uri="{FF2B5EF4-FFF2-40B4-BE49-F238E27FC236}">
                    <a16:creationId xmlns:a16="http://schemas.microsoft.com/office/drawing/2014/main" id="{E2C578D2-459B-BC81-BF14-B21F52B40235}"/>
                  </a:ext>
                </a:extLst>
              </p:cNvPr>
              <p:cNvSpPr txBox="1"/>
              <p:nvPr/>
            </p:nvSpPr>
            <p:spPr>
              <a:xfrm>
                <a:off x="1099252"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006" name="Textfeld 1005">
                <a:extLst>
                  <a:ext uri="{FF2B5EF4-FFF2-40B4-BE49-F238E27FC236}">
                    <a16:creationId xmlns:a16="http://schemas.microsoft.com/office/drawing/2014/main" id="{20178378-30E5-533E-1D84-89E1D8F7E61F}"/>
                  </a:ext>
                </a:extLst>
              </p:cNvPr>
              <p:cNvSpPr txBox="1"/>
              <p:nvPr/>
            </p:nvSpPr>
            <p:spPr>
              <a:xfrm>
                <a:off x="1612783"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007" name="Textfeld 1006">
                <a:extLst>
                  <a:ext uri="{FF2B5EF4-FFF2-40B4-BE49-F238E27FC236}">
                    <a16:creationId xmlns:a16="http://schemas.microsoft.com/office/drawing/2014/main" id="{9DC81644-7DC7-4436-E1B6-46A59B422F0B}"/>
                  </a:ext>
                </a:extLst>
              </p:cNvPr>
              <p:cNvSpPr txBox="1"/>
              <p:nvPr/>
            </p:nvSpPr>
            <p:spPr>
              <a:xfrm>
                <a:off x="2510559" y="7183533"/>
                <a:ext cx="446042" cy="261610"/>
              </a:xfrm>
              <a:prstGeom prst="rect">
                <a:avLst/>
              </a:prstGeom>
              <a:noFill/>
            </p:spPr>
            <p:txBody>
              <a:bodyPr wrap="none" rtlCol="0">
                <a:spAutoFit/>
              </a:bodyPr>
              <a:lstStyle/>
              <a:p>
                <a:pPr algn="ctr"/>
                <a:r>
                  <a:rPr lang="de-DE" sz="1100" dirty="0">
                    <a:latin typeface="ABeeZee" pitchFamily="2" charset="0"/>
                  </a:rPr>
                  <a:t>-40</a:t>
                </a:r>
              </a:p>
            </p:txBody>
          </p:sp>
          <p:sp>
            <p:nvSpPr>
              <p:cNvPr id="1008" name="Textfeld 1007">
                <a:extLst>
                  <a:ext uri="{FF2B5EF4-FFF2-40B4-BE49-F238E27FC236}">
                    <a16:creationId xmlns:a16="http://schemas.microsoft.com/office/drawing/2014/main" id="{89644B93-9CE7-AE71-8FA6-0DF4C1C241EB}"/>
                  </a:ext>
                </a:extLst>
              </p:cNvPr>
              <p:cNvSpPr txBox="1"/>
              <p:nvPr/>
            </p:nvSpPr>
            <p:spPr>
              <a:xfrm>
                <a:off x="3153377" y="7183533"/>
                <a:ext cx="187462" cy="276999"/>
              </a:xfrm>
              <a:prstGeom prst="rect">
                <a:avLst/>
              </a:prstGeom>
              <a:noFill/>
            </p:spPr>
            <p:txBody>
              <a:bodyPr wrap="none" rtlCol="0">
                <a:spAutoFit/>
              </a:bodyPr>
              <a:lstStyle/>
              <a:p>
                <a:pPr algn="ctr"/>
                <a:endParaRPr lang="de-DE" sz="1200" dirty="0">
                  <a:latin typeface="ABeeZee" pitchFamily="2" charset="0"/>
                </a:endParaRPr>
              </a:p>
            </p:txBody>
          </p:sp>
          <p:sp>
            <p:nvSpPr>
              <p:cNvPr id="1009" name="Textfeld 1008">
                <a:extLst>
                  <a:ext uri="{FF2B5EF4-FFF2-40B4-BE49-F238E27FC236}">
                    <a16:creationId xmlns:a16="http://schemas.microsoft.com/office/drawing/2014/main" id="{E30F21BF-F891-D68F-090A-F24F5BFA8B47}"/>
                  </a:ext>
                </a:extLst>
              </p:cNvPr>
              <p:cNvSpPr txBox="1"/>
              <p:nvPr/>
            </p:nvSpPr>
            <p:spPr>
              <a:xfrm>
                <a:off x="3666909"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010" name="Textfeld 1009">
                <a:extLst>
                  <a:ext uri="{FF2B5EF4-FFF2-40B4-BE49-F238E27FC236}">
                    <a16:creationId xmlns:a16="http://schemas.microsoft.com/office/drawing/2014/main" id="{453DDD6C-02E3-257E-E718-CC4EF4D630F1}"/>
                  </a:ext>
                </a:extLst>
              </p:cNvPr>
              <p:cNvSpPr txBox="1"/>
              <p:nvPr/>
            </p:nvSpPr>
            <p:spPr>
              <a:xfrm>
                <a:off x="4180442"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011" name="Textfeld 1010">
                <a:extLst>
                  <a:ext uri="{FF2B5EF4-FFF2-40B4-BE49-F238E27FC236}">
                    <a16:creationId xmlns:a16="http://schemas.microsoft.com/office/drawing/2014/main" id="{9F625E30-FB96-1D04-2182-915014274738}"/>
                  </a:ext>
                </a:extLst>
              </p:cNvPr>
              <p:cNvSpPr txBox="1"/>
              <p:nvPr/>
            </p:nvSpPr>
            <p:spPr>
              <a:xfrm>
                <a:off x="4607791" y="7183533"/>
                <a:ext cx="359826" cy="261610"/>
              </a:xfrm>
              <a:prstGeom prst="rect">
                <a:avLst/>
              </a:prstGeom>
              <a:noFill/>
            </p:spPr>
            <p:txBody>
              <a:bodyPr wrap="none" rtlCol="0">
                <a:spAutoFit/>
              </a:bodyPr>
              <a:lstStyle/>
              <a:p>
                <a:pPr algn="ctr"/>
                <a:r>
                  <a:rPr lang="de-DE" sz="1100" dirty="0">
                    <a:latin typeface="ABeeZee" pitchFamily="2" charset="0"/>
                  </a:rPr>
                  <a:t>40</a:t>
                </a:r>
              </a:p>
            </p:txBody>
          </p:sp>
          <p:sp>
            <p:nvSpPr>
              <p:cNvPr id="1012" name="Textfeld 1011">
                <a:extLst>
                  <a:ext uri="{FF2B5EF4-FFF2-40B4-BE49-F238E27FC236}">
                    <a16:creationId xmlns:a16="http://schemas.microsoft.com/office/drawing/2014/main" id="{EF891347-970A-5B57-1FC5-D91739E1CC60}"/>
                  </a:ext>
                </a:extLst>
              </p:cNvPr>
              <p:cNvSpPr txBox="1"/>
              <p:nvPr/>
            </p:nvSpPr>
            <p:spPr>
              <a:xfrm>
                <a:off x="5207506"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013" name="Textfeld 1012">
                <a:extLst>
                  <a:ext uri="{FF2B5EF4-FFF2-40B4-BE49-F238E27FC236}">
                    <a16:creationId xmlns:a16="http://schemas.microsoft.com/office/drawing/2014/main" id="{8A2E9667-BDEB-B3FB-104A-D5C8A911CC44}"/>
                  </a:ext>
                </a:extLst>
              </p:cNvPr>
              <p:cNvSpPr txBox="1"/>
              <p:nvPr/>
            </p:nvSpPr>
            <p:spPr>
              <a:xfrm>
                <a:off x="5721037"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014" name="Textfeld 1013">
                <a:extLst>
                  <a:ext uri="{FF2B5EF4-FFF2-40B4-BE49-F238E27FC236}">
                    <a16:creationId xmlns:a16="http://schemas.microsoft.com/office/drawing/2014/main" id="{C40BB019-3E34-AE42-B15E-5492A8D62DF3}"/>
                  </a:ext>
                </a:extLst>
              </p:cNvPr>
              <p:cNvSpPr txBox="1"/>
              <p:nvPr/>
            </p:nvSpPr>
            <p:spPr>
              <a:xfrm>
                <a:off x="1477618" y="7179142"/>
                <a:ext cx="446042" cy="261610"/>
              </a:xfrm>
              <a:prstGeom prst="rect">
                <a:avLst/>
              </a:prstGeom>
              <a:noFill/>
            </p:spPr>
            <p:txBody>
              <a:bodyPr wrap="none" rtlCol="0">
                <a:spAutoFit/>
              </a:bodyPr>
              <a:lstStyle/>
              <a:p>
                <a:pPr algn="ctr"/>
                <a:r>
                  <a:rPr lang="de-DE" sz="1100" dirty="0">
                    <a:latin typeface="ABeeZee" pitchFamily="2" charset="0"/>
                  </a:rPr>
                  <a:t>-80</a:t>
                </a:r>
              </a:p>
            </p:txBody>
          </p:sp>
          <p:sp>
            <p:nvSpPr>
              <p:cNvPr id="1015" name="Textfeld 1014">
                <a:extLst>
                  <a:ext uri="{FF2B5EF4-FFF2-40B4-BE49-F238E27FC236}">
                    <a16:creationId xmlns:a16="http://schemas.microsoft.com/office/drawing/2014/main" id="{9FDE9C85-B36A-FC5F-A698-7AB068A9993F}"/>
                  </a:ext>
                </a:extLst>
              </p:cNvPr>
              <p:cNvSpPr txBox="1"/>
              <p:nvPr/>
            </p:nvSpPr>
            <p:spPr>
              <a:xfrm>
                <a:off x="3642105" y="7187786"/>
                <a:ext cx="273612" cy="261610"/>
              </a:xfrm>
              <a:prstGeom prst="rect">
                <a:avLst/>
              </a:prstGeom>
              <a:noFill/>
            </p:spPr>
            <p:txBody>
              <a:bodyPr wrap="none" rtlCol="0">
                <a:spAutoFit/>
              </a:bodyPr>
              <a:lstStyle/>
              <a:p>
                <a:pPr algn="ctr"/>
                <a:r>
                  <a:rPr lang="de-DE" sz="1100" dirty="0">
                    <a:latin typeface="ABeeZee" pitchFamily="2" charset="0"/>
                  </a:rPr>
                  <a:t>0</a:t>
                </a:r>
              </a:p>
            </p:txBody>
          </p:sp>
          <p:sp>
            <p:nvSpPr>
              <p:cNvPr id="1016" name="Textfeld 1015">
                <a:extLst>
                  <a:ext uri="{FF2B5EF4-FFF2-40B4-BE49-F238E27FC236}">
                    <a16:creationId xmlns:a16="http://schemas.microsoft.com/office/drawing/2014/main" id="{3C915A5B-D79E-984D-BC6F-2A5A5ED465C5}"/>
                  </a:ext>
                </a:extLst>
              </p:cNvPr>
              <p:cNvSpPr txBox="1"/>
              <p:nvPr/>
            </p:nvSpPr>
            <p:spPr>
              <a:xfrm>
                <a:off x="5632937" y="7175225"/>
                <a:ext cx="359826" cy="261610"/>
              </a:xfrm>
              <a:prstGeom prst="rect">
                <a:avLst/>
              </a:prstGeom>
              <a:noFill/>
            </p:spPr>
            <p:txBody>
              <a:bodyPr wrap="none" rtlCol="0">
                <a:spAutoFit/>
              </a:bodyPr>
              <a:lstStyle/>
              <a:p>
                <a:pPr algn="ctr"/>
                <a:r>
                  <a:rPr lang="de-DE" sz="1100" dirty="0">
                    <a:latin typeface="ABeeZee" pitchFamily="2" charset="0"/>
                  </a:rPr>
                  <a:t>80</a:t>
                </a:r>
              </a:p>
            </p:txBody>
          </p:sp>
        </p:grpSp>
        <p:cxnSp>
          <p:nvCxnSpPr>
            <p:cNvPr id="1003" name="Gerade Verbindung mit Pfeil 1002">
              <a:extLst>
                <a:ext uri="{FF2B5EF4-FFF2-40B4-BE49-F238E27FC236}">
                  <a16:creationId xmlns:a16="http://schemas.microsoft.com/office/drawing/2014/main" id="{0245C4FA-3138-3EFB-9E38-CB56CAEB1EBF}"/>
                </a:ext>
              </a:extLst>
            </p:cNvPr>
            <p:cNvCxnSpPr/>
            <p:nvPr/>
          </p:nvCxnSpPr>
          <p:spPr>
            <a:xfrm>
              <a:off x="472174" y="7083706"/>
              <a:ext cx="55739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147" name="Sprechblase: rechteckig 1146">
            <a:extLst>
              <a:ext uri="{FF2B5EF4-FFF2-40B4-BE49-F238E27FC236}">
                <a16:creationId xmlns:a16="http://schemas.microsoft.com/office/drawing/2014/main" id="{74EBBD21-AC80-19EF-E974-1795E4D2FAD9}"/>
              </a:ext>
            </a:extLst>
          </p:cNvPr>
          <p:cNvSpPr/>
          <p:nvPr/>
        </p:nvSpPr>
        <p:spPr>
          <a:xfrm>
            <a:off x="2052040" y="5926995"/>
            <a:ext cx="723638" cy="360000"/>
          </a:xfrm>
          <a:prstGeom prst="wedgeRectCallout">
            <a:avLst>
              <a:gd name="adj1" fmla="val 23238"/>
              <a:gd name="adj2" fmla="val 9917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148" name="Sprechblase: rechteckig 1147">
            <a:extLst>
              <a:ext uri="{FF2B5EF4-FFF2-40B4-BE49-F238E27FC236}">
                <a16:creationId xmlns:a16="http://schemas.microsoft.com/office/drawing/2014/main" id="{2C4C9D7A-89C1-088A-4E32-42F066531AD9}"/>
              </a:ext>
            </a:extLst>
          </p:cNvPr>
          <p:cNvSpPr/>
          <p:nvPr/>
        </p:nvSpPr>
        <p:spPr>
          <a:xfrm>
            <a:off x="4608081" y="5942382"/>
            <a:ext cx="723638" cy="360000"/>
          </a:xfrm>
          <a:prstGeom prst="wedgeRectCallout">
            <a:avLst>
              <a:gd name="adj1" fmla="val 61822"/>
              <a:gd name="adj2" fmla="val 8870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grpSp>
        <p:nvGrpSpPr>
          <p:cNvPr id="1149" name="Gruppieren 1148">
            <a:extLst>
              <a:ext uri="{FF2B5EF4-FFF2-40B4-BE49-F238E27FC236}">
                <a16:creationId xmlns:a16="http://schemas.microsoft.com/office/drawing/2014/main" id="{4259319A-691C-68D1-315C-426A832A51F5}"/>
              </a:ext>
            </a:extLst>
          </p:cNvPr>
          <p:cNvGrpSpPr/>
          <p:nvPr/>
        </p:nvGrpSpPr>
        <p:grpSpPr>
          <a:xfrm>
            <a:off x="948711" y="6401081"/>
            <a:ext cx="5602302" cy="450123"/>
            <a:chOff x="360977" y="7001173"/>
            <a:chExt cx="5685123" cy="450123"/>
          </a:xfrm>
        </p:grpSpPr>
        <p:grpSp>
          <p:nvGrpSpPr>
            <p:cNvPr id="1150" name="Gruppieren 1149">
              <a:extLst>
                <a:ext uri="{FF2B5EF4-FFF2-40B4-BE49-F238E27FC236}">
                  <a16:creationId xmlns:a16="http://schemas.microsoft.com/office/drawing/2014/main" id="{43D6FFD3-1277-7D16-F901-141FA2F3B25F}"/>
                </a:ext>
              </a:extLst>
            </p:cNvPr>
            <p:cNvGrpSpPr/>
            <p:nvPr/>
          </p:nvGrpSpPr>
          <p:grpSpPr>
            <a:xfrm>
              <a:off x="683606" y="7001173"/>
              <a:ext cx="5131408" cy="161640"/>
              <a:chOff x="683606" y="7001172"/>
              <a:chExt cx="5131408" cy="441813"/>
            </a:xfrm>
          </p:grpSpPr>
          <p:grpSp>
            <p:nvGrpSpPr>
              <p:cNvPr id="1166" name="Gruppieren 1165">
                <a:extLst>
                  <a:ext uri="{FF2B5EF4-FFF2-40B4-BE49-F238E27FC236}">
                    <a16:creationId xmlns:a16="http://schemas.microsoft.com/office/drawing/2014/main" id="{3D376E72-856D-A5F0-E4D4-8A39DE87072E}"/>
                  </a:ext>
                </a:extLst>
              </p:cNvPr>
              <p:cNvGrpSpPr/>
              <p:nvPr/>
            </p:nvGrpSpPr>
            <p:grpSpPr>
              <a:xfrm>
                <a:off x="683606" y="7021314"/>
                <a:ext cx="511312" cy="421671"/>
                <a:chOff x="1130447" y="6459666"/>
                <a:chExt cx="1524000" cy="421671"/>
              </a:xfrm>
            </p:grpSpPr>
            <p:cxnSp>
              <p:nvCxnSpPr>
                <p:cNvPr id="1284" name="Gerader Verbinder 1283">
                  <a:extLst>
                    <a:ext uri="{FF2B5EF4-FFF2-40B4-BE49-F238E27FC236}">
                      <a16:creationId xmlns:a16="http://schemas.microsoft.com/office/drawing/2014/main" id="{A5DE5C34-4EB3-5A59-45E3-279A852BF3EB}"/>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85" name="Gruppieren 1284">
                  <a:extLst>
                    <a:ext uri="{FF2B5EF4-FFF2-40B4-BE49-F238E27FC236}">
                      <a16:creationId xmlns:a16="http://schemas.microsoft.com/office/drawing/2014/main" id="{D103F9FB-CA21-B605-D6E5-2ED5D5D24982}"/>
                    </a:ext>
                  </a:extLst>
                </p:cNvPr>
                <p:cNvGrpSpPr/>
                <p:nvPr/>
              </p:nvGrpSpPr>
              <p:grpSpPr>
                <a:xfrm>
                  <a:off x="1282847" y="6533803"/>
                  <a:ext cx="1219200" cy="273398"/>
                  <a:chOff x="1282847" y="6459666"/>
                  <a:chExt cx="1219200" cy="421671"/>
                </a:xfrm>
              </p:grpSpPr>
              <p:cxnSp>
                <p:nvCxnSpPr>
                  <p:cNvPr id="1287" name="Gerader Verbinder 1286">
                    <a:extLst>
                      <a:ext uri="{FF2B5EF4-FFF2-40B4-BE49-F238E27FC236}">
                        <a16:creationId xmlns:a16="http://schemas.microsoft.com/office/drawing/2014/main" id="{40628D0A-6557-B8DC-DAFB-F9565B545244}"/>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8" name="Gerader Verbinder 1287">
                    <a:extLst>
                      <a:ext uri="{FF2B5EF4-FFF2-40B4-BE49-F238E27FC236}">
                        <a16:creationId xmlns:a16="http://schemas.microsoft.com/office/drawing/2014/main" id="{B2C3E476-3A08-C8F6-C9E3-209B7F788E4A}"/>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9" name="Gerader Verbinder 1288">
                    <a:extLst>
                      <a:ext uri="{FF2B5EF4-FFF2-40B4-BE49-F238E27FC236}">
                        <a16:creationId xmlns:a16="http://schemas.microsoft.com/office/drawing/2014/main" id="{C082E546-DB41-CD90-3087-B0A0DDBAB9A7}"/>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0" name="Gerader Verbinder 1289">
                    <a:extLst>
                      <a:ext uri="{FF2B5EF4-FFF2-40B4-BE49-F238E27FC236}">
                        <a16:creationId xmlns:a16="http://schemas.microsoft.com/office/drawing/2014/main" id="{B1C4ED7E-E912-2A80-3303-0BD884E5AECF}"/>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1" name="Gerader Verbinder 1290">
                    <a:extLst>
                      <a:ext uri="{FF2B5EF4-FFF2-40B4-BE49-F238E27FC236}">
                        <a16:creationId xmlns:a16="http://schemas.microsoft.com/office/drawing/2014/main" id="{A62B1B06-AAFD-1CBE-393A-AFAF0D32173C}"/>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2" name="Gerader Verbinder 1291">
                    <a:extLst>
                      <a:ext uri="{FF2B5EF4-FFF2-40B4-BE49-F238E27FC236}">
                        <a16:creationId xmlns:a16="http://schemas.microsoft.com/office/drawing/2014/main" id="{E1033D74-C6E8-91B3-065D-5D02AB8590E8}"/>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3" name="Gerader Verbinder 1292">
                    <a:extLst>
                      <a:ext uri="{FF2B5EF4-FFF2-40B4-BE49-F238E27FC236}">
                        <a16:creationId xmlns:a16="http://schemas.microsoft.com/office/drawing/2014/main" id="{0B3F5369-6ABD-9442-C363-782A62AB9CF9}"/>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4" name="Gerader Verbinder 1293">
                    <a:extLst>
                      <a:ext uri="{FF2B5EF4-FFF2-40B4-BE49-F238E27FC236}">
                        <a16:creationId xmlns:a16="http://schemas.microsoft.com/office/drawing/2014/main" id="{B7E8DF55-7408-A547-47B8-14FC55342A11}"/>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5" name="Gerader Verbinder 1294">
                    <a:extLst>
                      <a:ext uri="{FF2B5EF4-FFF2-40B4-BE49-F238E27FC236}">
                        <a16:creationId xmlns:a16="http://schemas.microsoft.com/office/drawing/2014/main" id="{49936984-9DCF-CF47-26FC-67B806B3663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86" name="Gerader Verbinder 1285">
                  <a:extLst>
                    <a:ext uri="{FF2B5EF4-FFF2-40B4-BE49-F238E27FC236}">
                      <a16:creationId xmlns:a16="http://schemas.microsoft.com/office/drawing/2014/main" id="{11F79EC6-FEA3-67AF-B298-051151D41DAE}"/>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67" name="Gruppieren 1166">
                <a:extLst>
                  <a:ext uri="{FF2B5EF4-FFF2-40B4-BE49-F238E27FC236}">
                    <a16:creationId xmlns:a16="http://schemas.microsoft.com/office/drawing/2014/main" id="{07D3DD88-823C-7B13-1E3B-F828B4479058}"/>
                  </a:ext>
                </a:extLst>
              </p:cNvPr>
              <p:cNvGrpSpPr/>
              <p:nvPr/>
            </p:nvGrpSpPr>
            <p:grpSpPr>
              <a:xfrm>
                <a:off x="1196950" y="7019076"/>
                <a:ext cx="511312" cy="421671"/>
                <a:chOff x="1130447" y="6459666"/>
                <a:chExt cx="1524000" cy="421671"/>
              </a:xfrm>
            </p:grpSpPr>
            <p:cxnSp>
              <p:nvCxnSpPr>
                <p:cNvPr id="1272" name="Gerader Verbinder 1271">
                  <a:extLst>
                    <a:ext uri="{FF2B5EF4-FFF2-40B4-BE49-F238E27FC236}">
                      <a16:creationId xmlns:a16="http://schemas.microsoft.com/office/drawing/2014/main" id="{C4009636-CD4F-453A-CB96-4739E6AD7B49}"/>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73" name="Gruppieren 1272">
                  <a:extLst>
                    <a:ext uri="{FF2B5EF4-FFF2-40B4-BE49-F238E27FC236}">
                      <a16:creationId xmlns:a16="http://schemas.microsoft.com/office/drawing/2014/main" id="{A7070BD5-33D8-094D-9413-69531F198CE2}"/>
                    </a:ext>
                  </a:extLst>
                </p:cNvPr>
                <p:cNvGrpSpPr/>
                <p:nvPr/>
              </p:nvGrpSpPr>
              <p:grpSpPr>
                <a:xfrm>
                  <a:off x="1282847" y="6533803"/>
                  <a:ext cx="1219200" cy="273398"/>
                  <a:chOff x="1282847" y="6459666"/>
                  <a:chExt cx="1219200" cy="421671"/>
                </a:xfrm>
              </p:grpSpPr>
              <p:cxnSp>
                <p:nvCxnSpPr>
                  <p:cNvPr id="1275" name="Gerader Verbinder 1274">
                    <a:extLst>
                      <a:ext uri="{FF2B5EF4-FFF2-40B4-BE49-F238E27FC236}">
                        <a16:creationId xmlns:a16="http://schemas.microsoft.com/office/drawing/2014/main" id="{4A6765A8-823C-56F5-7970-D92AD175DB07}"/>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6" name="Gerader Verbinder 1275">
                    <a:extLst>
                      <a:ext uri="{FF2B5EF4-FFF2-40B4-BE49-F238E27FC236}">
                        <a16:creationId xmlns:a16="http://schemas.microsoft.com/office/drawing/2014/main" id="{333B16EE-0C4B-7EDA-382A-24D46A2EFAE5}"/>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7" name="Gerader Verbinder 1276">
                    <a:extLst>
                      <a:ext uri="{FF2B5EF4-FFF2-40B4-BE49-F238E27FC236}">
                        <a16:creationId xmlns:a16="http://schemas.microsoft.com/office/drawing/2014/main" id="{21905BC4-C1ED-05FE-82FF-5F0681EFF415}"/>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8" name="Gerader Verbinder 1277">
                    <a:extLst>
                      <a:ext uri="{FF2B5EF4-FFF2-40B4-BE49-F238E27FC236}">
                        <a16:creationId xmlns:a16="http://schemas.microsoft.com/office/drawing/2014/main" id="{B64EB503-53C9-5E93-DAF6-6F5F65D4F1E7}"/>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9" name="Gerader Verbinder 1278">
                    <a:extLst>
                      <a:ext uri="{FF2B5EF4-FFF2-40B4-BE49-F238E27FC236}">
                        <a16:creationId xmlns:a16="http://schemas.microsoft.com/office/drawing/2014/main" id="{12BE44C7-22AC-94A6-64F3-413600F71D99}"/>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0" name="Gerader Verbinder 1279">
                    <a:extLst>
                      <a:ext uri="{FF2B5EF4-FFF2-40B4-BE49-F238E27FC236}">
                        <a16:creationId xmlns:a16="http://schemas.microsoft.com/office/drawing/2014/main" id="{87D6F0CB-9FA7-E2B4-B61E-7E5DCB17242A}"/>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1" name="Gerader Verbinder 1280">
                    <a:extLst>
                      <a:ext uri="{FF2B5EF4-FFF2-40B4-BE49-F238E27FC236}">
                        <a16:creationId xmlns:a16="http://schemas.microsoft.com/office/drawing/2014/main" id="{28676175-CCFB-EE53-D718-28A080EFC16C}"/>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2" name="Gerader Verbinder 1281">
                    <a:extLst>
                      <a:ext uri="{FF2B5EF4-FFF2-40B4-BE49-F238E27FC236}">
                        <a16:creationId xmlns:a16="http://schemas.microsoft.com/office/drawing/2014/main" id="{5533BDC0-5B06-95FC-82AE-97BE9661FD62}"/>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3" name="Gerader Verbinder 1282">
                    <a:extLst>
                      <a:ext uri="{FF2B5EF4-FFF2-40B4-BE49-F238E27FC236}">
                        <a16:creationId xmlns:a16="http://schemas.microsoft.com/office/drawing/2014/main" id="{6A3C9348-A945-295F-0B5C-D5272E79B395}"/>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74" name="Gerader Verbinder 1273">
                  <a:extLst>
                    <a:ext uri="{FF2B5EF4-FFF2-40B4-BE49-F238E27FC236}">
                      <a16:creationId xmlns:a16="http://schemas.microsoft.com/office/drawing/2014/main" id="{82CF1412-5183-09CC-297B-56CF9F1D0C7B}"/>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68" name="Gruppieren 1167">
                <a:extLst>
                  <a:ext uri="{FF2B5EF4-FFF2-40B4-BE49-F238E27FC236}">
                    <a16:creationId xmlns:a16="http://schemas.microsoft.com/office/drawing/2014/main" id="{804F7315-840E-CAAB-F5BB-FD8481D251E7}"/>
                  </a:ext>
                </a:extLst>
              </p:cNvPr>
              <p:cNvGrpSpPr/>
              <p:nvPr/>
            </p:nvGrpSpPr>
            <p:grpSpPr>
              <a:xfrm>
                <a:off x="1710294" y="7016838"/>
                <a:ext cx="511312" cy="421671"/>
                <a:chOff x="1130447" y="6459666"/>
                <a:chExt cx="1524000" cy="421671"/>
              </a:xfrm>
            </p:grpSpPr>
            <p:cxnSp>
              <p:nvCxnSpPr>
                <p:cNvPr id="1260" name="Gerader Verbinder 1259">
                  <a:extLst>
                    <a:ext uri="{FF2B5EF4-FFF2-40B4-BE49-F238E27FC236}">
                      <a16:creationId xmlns:a16="http://schemas.microsoft.com/office/drawing/2014/main" id="{0C4CAC53-45C3-4322-68E8-433601892521}"/>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61" name="Gruppieren 1260">
                  <a:extLst>
                    <a:ext uri="{FF2B5EF4-FFF2-40B4-BE49-F238E27FC236}">
                      <a16:creationId xmlns:a16="http://schemas.microsoft.com/office/drawing/2014/main" id="{6DD142DE-B23C-FEB5-4B05-B4949D235B41}"/>
                    </a:ext>
                  </a:extLst>
                </p:cNvPr>
                <p:cNvGrpSpPr/>
                <p:nvPr/>
              </p:nvGrpSpPr>
              <p:grpSpPr>
                <a:xfrm>
                  <a:off x="1282847" y="6533803"/>
                  <a:ext cx="1219200" cy="273398"/>
                  <a:chOff x="1282847" y="6459666"/>
                  <a:chExt cx="1219200" cy="421671"/>
                </a:xfrm>
              </p:grpSpPr>
              <p:cxnSp>
                <p:nvCxnSpPr>
                  <p:cNvPr id="1263" name="Gerader Verbinder 1262">
                    <a:extLst>
                      <a:ext uri="{FF2B5EF4-FFF2-40B4-BE49-F238E27FC236}">
                        <a16:creationId xmlns:a16="http://schemas.microsoft.com/office/drawing/2014/main" id="{80F8C17E-3E17-764A-4263-912DAC02370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4" name="Gerader Verbinder 1263">
                    <a:extLst>
                      <a:ext uri="{FF2B5EF4-FFF2-40B4-BE49-F238E27FC236}">
                        <a16:creationId xmlns:a16="http://schemas.microsoft.com/office/drawing/2014/main" id="{947A0430-F485-FA98-3149-66D2D4C2B84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5" name="Gerader Verbinder 1264">
                    <a:extLst>
                      <a:ext uri="{FF2B5EF4-FFF2-40B4-BE49-F238E27FC236}">
                        <a16:creationId xmlns:a16="http://schemas.microsoft.com/office/drawing/2014/main" id="{7172D33F-09E3-D527-7890-EC854DDC2D4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6" name="Gerader Verbinder 1265">
                    <a:extLst>
                      <a:ext uri="{FF2B5EF4-FFF2-40B4-BE49-F238E27FC236}">
                        <a16:creationId xmlns:a16="http://schemas.microsoft.com/office/drawing/2014/main" id="{6AD3ABAF-CF0E-E3D7-6CAA-D9ABD4A4FEB9}"/>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7" name="Gerader Verbinder 1266">
                    <a:extLst>
                      <a:ext uri="{FF2B5EF4-FFF2-40B4-BE49-F238E27FC236}">
                        <a16:creationId xmlns:a16="http://schemas.microsoft.com/office/drawing/2014/main" id="{6F321B21-ED9A-F6DF-118F-08BF4D78E7CE}"/>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8" name="Gerader Verbinder 1267">
                    <a:extLst>
                      <a:ext uri="{FF2B5EF4-FFF2-40B4-BE49-F238E27FC236}">
                        <a16:creationId xmlns:a16="http://schemas.microsoft.com/office/drawing/2014/main" id="{39C8AD69-A557-B7DB-12FD-D75A7F7BB16F}"/>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9" name="Gerader Verbinder 1268">
                    <a:extLst>
                      <a:ext uri="{FF2B5EF4-FFF2-40B4-BE49-F238E27FC236}">
                        <a16:creationId xmlns:a16="http://schemas.microsoft.com/office/drawing/2014/main" id="{E998561E-DA8E-645D-DB91-619C2B01E387}"/>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0" name="Gerader Verbinder 1269">
                    <a:extLst>
                      <a:ext uri="{FF2B5EF4-FFF2-40B4-BE49-F238E27FC236}">
                        <a16:creationId xmlns:a16="http://schemas.microsoft.com/office/drawing/2014/main" id="{50E0A6CC-5B3E-9171-9DF3-5E4FF6C82021}"/>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1" name="Gerader Verbinder 1270">
                    <a:extLst>
                      <a:ext uri="{FF2B5EF4-FFF2-40B4-BE49-F238E27FC236}">
                        <a16:creationId xmlns:a16="http://schemas.microsoft.com/office/drawing/2014/main" id="{DBD846C3-343F-6DCF-8599-D6052F105D90}"/>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62" name="Gerader Verbinder 1261">
                  <a:extLst>
                    <a:ext uri="{FF2B5EF4-FFF2-40B4-BE49-F238E27FC236}">
                      <a16:creationId xmlns:a16="http://schemas.microsoft.com/office/drawing/2014/main" id="{92CABA29-2454-A046-B355-84A093F76194}"/>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69" name="Gruppieren 1168">
                <a:extLst>
                  <a:ext uri="{FF2B5EF4-FFF2-40B4-BE49-F238E27FC236}">
                    <a16:creationId xmlns:a16="http://schemas.microsoft.com/office/drawing/2014/main" id="{DC9EE24A-6369-2CF3-3E20-3F45CD26B721}"/>
                  </a:ext>
                </a:extLst>
              </p:cNvPr>
              <p:cNvGrpSpPr/>
              <p:nvPr/>
            </p:nvGrpSpPr>
            <p:grpSpPr>
              <a:xfrm>
                <a:off x="2223638" y="7014600"/>
                <a:ext cx="511312" cy="421671"/>
                <a:chOff x="1130447" y="6459666"/>
                <a:chExt cx="1524000" cy="421671"/>
              </a:xfrm>
            </p:grpSpPr>
            <p:cxnSp>
              <p:nvCxnSpPr>
                <p:cNvPr id="1248" name="Gerader Verbinder 1247">
                  <a:extLst>
                    <a:ext uri="{FF2B5EF4-FFF2-40B4-BE49-F238E27FC236}">
                      <a16:creationId xmlns:a16="http://schemas.microsoft.com/office/drawing/2014/main" id="{3D806173-BA76-F859-CE22-0CD3A6B1E2CF}"/>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49" name="Gruppieren 1248">
                  <a:extLst>
                    <a:ext uri="{FF2B5EF4-FFF2-40B4-BE49-F238E27FC236}">
                      <a16:creationId xmlns:a16="http://schemas.microsoft.com/office/drawing/2014/main" id="{CE99921D-FAA7-1C49-3FEA-7334E3D14BEE}"/>
                    </a:ext>
                  </a:extLst>
                </p:cNvPr>
                <p:cNvGrpSpPr/>
                <p:nvPr/>
              </p:nvGrpSpPr>
              <p:grpSpPr>
                <a:xfrm>
                  <a:off x="1282847" y="6533803"/>
                  <a:ext cx="1219200" cy="273398"/>
                  <a:chOff x="1282847" y="6459666"/>
                  <a:chExt cx="1219200" cy="421671"/>
                </a:xfrm>
              </p:grpSpPr>
              <p:cxnSp>
                <p:nvCxnSpPr>
                  <p:cNvPr id="1251" name="Gerader Verbinder 1250">
                    <a:extLst>
                      <a:ext uri="{FF2B5EF4-FFF2-40B4-BE49-F238E27FC236}">
                        <a16:creationId xmlns:a16="http://schemas.microsoft.com/office/drawing/2014/main" id="{8F4BCA79-F09B-0E2E-0BE1-935FBF743F2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2" name="Gerader Verbinder 1251">
                    <a:extLst>
                      <a:ext uri="{FF2B5EF4-FFF2-40B4-BE49-F238E27FC236}">
                        <a16:creationId xmlns:a16="http://schemas.microsoft.com/office/drawing/2014/main" id="{12B2D93C-B49C-BC1D-2774-1A60B4DED75D}"/>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3" name="Gerader Verbinder 1252">
                    <a:extLst>
                      <a:ext uri="{FF2B5EF4-FFF2-40B4-BE49-F238E27FC236}">
                        <a16:creationId xmlns:a16="http://schemas.microsoft.com/office/drawing/2014/main" id="{C1026F8A-ABD2-A176-AFFB-88E198D96AD8}"/>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4" name="Gerader Verbinder 1253">
                    <a:extLst>
                      <a:ext uri="{FF2B5EF4-FFF2-40B4-BE49-F238E27FC236}">
                        <a16:creationId xmlns:a16="http://schemas.microsoft.com/office/drawing/2014/main" id="{E05A7C58-85A9-157E-4489-DB56A0C8AB2A}"/>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5" name="Gerader Verbinder 1254">
                    <a:extLst>
                      <a:ext uri="{FF2B5EF4-FFF2-40B4-BE49-F238E27FC236}">
                        <a16:creationId xmlns:a16="http://schemas.microsoft.com/office/drawing/2014/main" id="{B883B610-7AAE-AABE-D4CF-D0046E36086B}"/>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6" name="Gerader Verbinder 1255">
                    <a:extLst>
                      <a:ext uri="{FF2B5EF4-FFF2-40B4-BE49-F238E27FC236}">
                        <a16:creationId xmlns:a16="http://schemas.microsoft.com/office/drawing/2014/main" id="{CD4B9958-0F52-D068-CC60-F1BFC6F33302}"/>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7" name="Gerader Verbinder 1256">
                    <a:extLst>
                      <a:ext uri="{FF2B5EF4-FFF2-40B4-BE49-F238E27FC236}">
                        <a16:creationId xmlns:a16="http://schemas.microsoft.com/office/drawing/2014/main" id="{9796E44A-61C6-3C79-78FD-5F5FCC25ACB1}"/>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8" name="Gerader Verbinder 1257">
                    <a:extLst>
                      <a:ext uri="{FF2B5EF4-FFF2-40B4-BE49-F238E27FC236}">
                        <a16:creationId xmlns:a16="http://schemas.microsoft.com/office/drawing/2014/main" id="{20095F46-7A45-1BFE-64F8-4E18C68C4A2B}"/>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9" name="Gerader Verbinder 1258">
                    <a:extLst>
                      <a:ext uri="{FF2B5EF4-FFF2-40B4-BE49-F238E27FC236}">
                        <a16:creationId xmlns:a16="http://schemas.microsoft.com/office/drawing/2014/main" id="{040B6A6F-FB30-289E-5A8B-AC2D09E80F9B}"/>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50" name="Gerader Verbinder 1249">
                  <a:extLst>
                    <a:ext uri="{FF2B5EF4-FFF2-40B4-BE49-F238E27FC236}">
                      <a16:creationId xmlns:a16="http://schemas.microsoft.com/office/drawing/2014/main" id="{D03A224D-51D9-4739-C177-DDB143CF3C1A}"/>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0" name="Gruppieren 1169">
                <a:extLst>
                  <a:ext uri="{FF2B5EF4-FFF2-40B4-BE49-F238E27FC236}">
                    <a16:creationId xmlns:a16="http://schemas.microsoft.com/office/drawing/2014/main" id="{5118235C-B51D-C3DD-F848-0D1AC7CE7B72}"/>
                  </a:ext>
                </a:extLst>
              </p:cNvPr>
              <p:cNvGrpSpPr/>
              <p:nvPr/>
            </p:nvGrpSpPr>
            <p:grpSpPr>
              <a:xfrm>
                <a:off x="2736982" y="7012362"/>
                <a:ext cx="511312" cy="421671"/>
                <a:chOff x="1130447" y="6459666"/>
                <a:chExt cx="1524000" cy="421671"/>
              </a:xfrm>
            </p:grpSpPr>
            <p:cxnSp>
              <p:nvCxnSpPr>
                <p:cNvPr id="1236" name="Gerader Verbinder 1235">
                  <a:extLst>
                    <a:ext uri="{FF2B5EF4-FFF2-40B4-BE49-F238E27FC236}">
                      <a16:creationId xmlns:a16="http://schemas.microsoft.com/office/drawing/2014/main" id="{32BEE2DE-D193-4E02-1B1E-47F1D2CF7713}"/>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37" name="Gruppieren 1236">
                  <a:extLst>
                    <a:ext uri="{FF2B5EF4-FFF2-40B4-BE49-F238E27FC236}">
                      <a16:creationId xmlns:a16="http://schemas.microsoft.com/office/drawing/2014/main" id="{C43346D1-71D1-CCCC-C145-39C4CF47CF7D}"/>
                    </a:ext>
                  </a:extLst>
                </p:cNvPr>
                <p:cNvGrpSpPr/>
                <p:nvPr/>
              </p:nvGrpSpPr>
              <p:grpSpPr>
                <a:xfrm>
                  <a:off x="1282847" y="6533803"/>
                  <a:ext cx="1219200" cy="273398"/>
                  <a:chOff x="1282847" y="6459666"/>
                  <a:chExt cx="1219200" cy="421671"/>
                </a:xfrm>
              </p:grpSpPr>
              <p:cxnSp>
                <p:nvCxnSpPr>
                  <p:cNvPr id="1239" name="Gerader Verbinder 1238">
                    <a:extLst>
                      <a:ext uri="{FF2B5EF4-FFF2-40B4-BE49-F238E27FC236}">
                        <a16:creationId xmlns:a16="http://schemas.microsoft.com/office/drawing/2014/main" id="{46F07772-D3FE-6B29-04AF-C46DC2688725}"/>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0" name="Gerader Verbinder 1239">
                    <a:extLst>
                      <a:ext uri="{FF2B5EF4-FFF2-40B4-BE49-F238E27FC236}">
                        <a16:creationId xmlns:a16="http://schemas.microsoft.com/office/drawing/2014/main" id="{AC674DE7-8F7E-E0F6-A927-AA8F4F537204}"/>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1" name="Gerader Verbinder 1240">
                    <a:extLst>
                      <a:ext uri="{FF2B5EF4-FFF2-40B4-BE49-F238E27FC236}">
                        <a16:creationId xmlns:a16="http://schemas.microsoft.com/office/drawing/2014/main" id="{860F1C3D-08D6-FEA0-D429-278CE694BDE3}"/>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2" name="Gerader Verbinder 1241">
                    <a:extLst>
                      <a:ext uri="{FF2B5EF4-FFF2-40B4-BE49-F238E27FC236}">
                        <a16:creationId xmlns:a16="http://schemas.microsoft.com/office/drawing/2014/main" id="{29C3E67E-503B-0285-97DB-E94D0555FFE7}"/>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3" name="Gerader Verbinder 1242">
                    <a:extLst>
                      <a:ext uri="{FF2B5EF4-FFF2-40B4-BE49-F238E27FC236}">
                        <a16:creationId xmlns:a16="http://schemas.microsoft.com/office/drawing/2014/main" id="{EF250079-53C0-04B3-EC22-84D8FC49CC1A}"/>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4" name="Gerader Verbinder 1243">
                    <a:extLst>
                      <a:ext uri="{FF2B5EF4-FFF2-40B4-BE49-F238E27FC236}">
                        <a16:creationId xmlns:a16="http://schemas.microsoft.com/office/drawing/2014/main" id="{CE99B911-1664-6F5F-66FD-F8BB1462C3C4}"/>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5" name="Gerader Verbinder 1244">
                    <a:extLst>
                      <a:ext uri="{FF2B5EF4-FFF2-40B4-BE49-F238E27FC236}">
                        <a16:creationId xmlns:a16="http://schemas.microsoft.com/office/drawing/2014/main" id="{B41596CA-34C4-3365-96E5-29EAE2684E04}"/>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6" name="Gerader Verbinder 1245">
                    <a:extLst>
                      <a:ext uri="{FF2B5EF4-FFF2-40B4-BE49-F238E27FC236}">
                        <a16:creationId xmlns:a16="http://schemas.microsoft.com/office/drawing/2014/main" id="{7F313B08-C6A6-3172-FBBD-2F200112111F}"/>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7" name="Gerader Verbinder 1246">
                    <a:extLst>
                      <a:ext uri="{FF2B5EF4-FFF2-40B4-BE49-F238E27FC236}">
                        <a16:creationId xmlns:a16="http://schemas.microsoft.com/office/drawing/2014/main" id="{BFFE6944-5E2E-AEE3-7990-49046575E526}"/>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38" name="Gerader Verbinder 1237">
                  <a:extLst>
                    <a:ext uri="{FF2B5EF4-FFF2-40B4-BE49-F238E27FC236}">
                      <a16:creationId xmlns:a16="http://schemas.microsoft.com/office/drawing/2014/main" id="{85B0C786-69F3-EA31-5ECB-E0CA21A5DEDA}"/>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1" name="Gruppieren 1170">
                <a:extLst>
                  <a:ext uri="{FF2B5EF4-FFF2-40B4-BE49-F238E27FC236}">
                    <a16:creationId xmlns:a16="http://schemas.microsoft.com/office/drawing/2014/main" id="{2A23E476-3627-C473-200C-5691AB70D819}"/>
                  </a:ext>
                </a:extLst>
              </p:cNvPr>
              <p:cNvGrpSpPr/>
              <p:nvPr/>
            </p:nvGrpSpPr>
            <p:grpSpPr>
              <a:xfrm>
                <a:off x="3250326" y="7010124"/>
                <a:ext cx="511312" cy="421671"/>
                <a:chOff x="1130447" y="6459666"/>
                <a:chExt cx="1524000" cy="421671"/>
              </a:xfrm>
            </p:grpSpPr>
            <p:cxnSp>
              <p:nvCxnSpPr>
                <p:cNvPr id="1224" name="Gerader Verbinder 1223">
                  <a:extLst>
                    <a:ext uri="{FF2B5EF4-FFF2-40B4-BE49-F238E27FC236}">
                      <a16:creationId xmlns:a16="http://schemas.microsoft.com/office/drawing/2014/main" id="{49364079-B763-A61E-C8EB-9D85364C2DBC}"/>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25" name="Gruppieren 1224">
                  <a:extLst>
                    <a:ext uri="{FF2B5EF4-FFF2-40B4-BE49-F238E27FC236}">
                      <a16:creationId xmlns:a16="http://schemas.microsoft.com/office/drawing/2014/main" id="{8EBABEA7-1EEF-9FC1-C425-169C2A1CD02C}"/>
                    </a:ext>
                  </a:extLst>
                </p:cNvPr>
                <p:cNvGrpSpPr/>
                <p:nvPr/>
              </p:nvGrpSpPr>
              <p:grpSpPr>
                <a:xfrm>
                  <a:off x="1282847" y="6533803"/>
                  <a:ext cx="1219200" cy="273398"/>
                  <a:chOff x="1282847" y="6459666"/>
                  <a:chExt cx="1219200" cy="421671"/>
                </a:xfrm>
              </p:grpSpPr>
              <p:cxnSp>
                <p:nvCxnSpPr>
                  <p:cNvPr id="1227" name="Gerader Verbinder 1226">
                    <a:extLst>
                      <a:ext uri="{FF2B5EF4-FFF2-40B4-BE49-F238E27FC236}">
                        <a16:creationId xmlns:a16="http://schemas.microsoft.com/office/drawing/2014/main" id="{3F6CBAA2-A37D-BFF1-73E1-C850F840D13E}"/>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8" name="Gerader Verbinder 1227">
                    <a:extLst>
                      <a:ext uri="{FF2B5EF4-FFF2-40B4-BE49-F238E27FC236}">
                        <a16:creationId xmlns:a16="http://schemas.microsoft.com/office/drawing/2014/main" id="{7555DEE1-9B3A-0F20-8AA5-10061F00ACD7}"/>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9" name="Gerader Verbinder 1228">
                    <a:extLst>
                      <a:ext uri="{FF2B5EF4-FFF2-40B4-BE49-F238E27FC236}">
                        <a16:creationId xmlns:a16="http://schemas.microsoft.com/office/drawing/2014/main" id="{115FD8A2-7D64-78F3-51AC-93C2A1CDE51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0" name="Gerader Verbinder 1229">
                    <a:extLst>
                      <a:ext uri="{FF2B5EF4-FFF2-40B4-BE49-F238E27FC236}">
                        <a16:creationId xmlns:a16="http://schemas.microsoft.com/office/drawing/2014/main" id="{07787003-5CDE-8AE8-3AF1-720F1543FFB5}"/>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1" name="Gerader Verbinder 1230">
                    <a:extLst>
                      <a:ext uri="{FF2B5EF4-FFF2-40B4-BE49-F238E27FC236}">
                        <a16:creationId xmlns:a16="http://schemas.microsoft.com/office/drawing/2014/main" id="{3AC63172-8BB1-7AEB-FE97-075884A842F9}"/>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2" name="Gerader Verbinder 1231">
                    <a:extLst>
                      <a:ext uri="{FF2B5EF4-FFF2-40B4-BE49-F238E27FC236}">
                        <a16:creationId xmlns:a16="http://schemas.microsoft.com/office/drawing/2014/main" id="{1D6B2000-D554-27DD-E8B1-31CA5E10FA55}"/>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3" name="Gerader Verbinder 1232">
                    <a:extLst>
                      <a:ext uri="{FF2B5EF4-FFF2-40B4-BE49-F238E27FC236}">
                        <a16:creationId xmlns:a16="http://schemas.microsoft.com/office/drawing/2014/main" id="{E51935B9-2486-4D1E-3148-0E5ABB18D7A6}"/>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4" name="Gerader Verbinder 1233">
                    <a:extLst>
                      <a:ext uri="{FF2B5EF4-FFF2-40B4-BE49-F238E27FC236}">
                        <a16:creationId xmlns:a16="http://schemas.microsoft.com/office/drawing/2014/main" id="{8D927B4F-92B9-6C40-1253-69A9BB2BEF61}"/>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5" name="Gerader Verbinder 1234">
                    <a:extLst>
                      <a:ext uri="{FF2B5EF4-FFF2-40B4-BE49-F238E27FC236}">
                        <a16:creationId xmlns:a16="http://schemas.microsoft.com/office/drawing/2014/main" id="{09ADE7F3-7F4F-2FF2-3529-4D1D0F6873C1}"/>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26" name="Gerader Verbinder 1225">
                  <a:extLst>
                    <a:ext uri="{FF2B5EF4-FFF2-40B4-BE49-F238E27FC236}">
                      <a16:creationId xmlns:a16="http://schemas.microsoft.com/office/drawing/2014/main" id="{97E83ADE-8D4D-14E7-0EFC-F428DE5FEA73}"/>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2" name="Gruppieren 1171">
                <a:extLst>
                  <a:ext uri="{FF2B5EF4-FFF2-40B4-BE49-F238E27FC236}">
                    <a16:creationId xmlns:a16="http://schemas.microsoft.com/office/drawing/2014/main" id="{6813B65B-1F23-C4A1-B6BB-860BF80F861D}"/>
                  </a:ext>
                </a:extLst>
              </p:cNvPr>
              <p:cNvGrpSpPr/>
              <p:nvPr/>
            </p:nvGrpSpPr>
            <p:grpSpPr>
              <a:xfrm>
                <a:off x="3763670" y="7007886"/>
                <a:ext cx="511312" cy="421671"/>
                <a:chOff x="1130447" y="6459666"/>
                <a:chExt cx="1524000" cy="421671"/>
              </a:xfrm>
            </p:grpSpPr>
            <p:cxnSp>
              <p:nvCxnSpPr>
                <p:cNvPr id="1212" name="Gerader Verbinder 1211">
                  <a:extLst>
                    <a:ext uri="{FF2B5EF4-FFF2-40B4-BE49-F238E27FC236}">
                      <a16:creationId xmlns:a16="http://schemas.microsoft.com/office/drawing/2014/main" id="{D51C1ED5-663B-B75F-F2E9-16D6BCAC8A7D}"/>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13" name="Gruppieren 1212">
                  <a:extLst>
                    <a:ext uri="{FF2B5EF4-FFF2-40B4-BE49-F238E27FC236}">
                      <a16:creationId xmlns:a16="http://schemas.microsoft.com/office/drawing/2014/main" id="{FB7B1930-37EC-2093-F148-D18745691B3B}"/>
                    </a:ext>
                  </a:extLst>
                </p:cNvPr>
                <p:cNvGrpSpPr/>
                <p:nvPr/>
              </p:nvGrpSpPr>
              <p:grpSpPr>
                <a:xfrm>
                  <a:off x="1282847" y="6533803"/>
                  <a:ext cx="1219200" cy="273398"/>
                  <a:chOff x="1282847" y="6459666"/>
                  <a:chExt cx="1219200" cy="421671"/>
                </a:xfrm>
              </p:grpSpPr>
              <p:cxnSp>
                <p:nvCxnSpPr>
                  <p:cNvPr id="1215" name="Gerader Verbinder 1214">
                    <a:extLst>
                      <a:ext uri="{FF2B5EF4-FFF2-40B4-BE49-F238E27FC236}">
                        <a16:creationId xmlns:a16="http://schemas.microsoft.com/office/drawing/2014/main" id="{5C3CEB97-617F-2206-6841-039136676C1F}"/>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6" name="Gerader Verbinder 1215">
                    <a:extLst>
                      <a:ext uri="{FF2B5EF4-FFF2-40B4-BE49-F238E27FC236}">
                        <a16:creationId xmlns:a16="http://schemas.microsoft.com/office/drawing/2014/main" id="{3EF07ED1-3A91-B253-38E7-2F15A4EEFC7C}"/>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7" name="Gerader Verbinder 1216">
                    <a:extLst>
                      <a:ext uri="{FF2B5EF4-FFF2-40B4-BE49-F238E27FC236}">
                        <a16:creationId xmlns:a16="http://schemas.microsoft.com/office/drawing/2014/main" id="{0E6F10B8-3386-AB78-743E-38DCB858F586}"/>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8" name="Gerader Verbinder 1217">
                    <a:extLst>
                      <a:ext uri="{FF2B5EF4-FFF2-40B4-BE49-F238E27FC236}">
                        <a16:creationId xmlns:a16="http://schemas.microsoft.com/office/drawing/2014/main" id="{83061E93-03C9-3AEB-18A3-9FB12C8F0818}"/>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9" name="Gerader Verbinder 1218">
                    <a:extLst>
                      <a:ext uri="{FF2B5EF4-FFF2-40B4-BE49-F238E27FC236}">
                        <a16:creationId xmlns:a16="http://schemas.microsoft.com/office/drawing/2014/main" id="{B0422FF2-EA0D-1F02-089E-3941737AC60D}"/>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0" name="Gerader Verbinder 1219">
                    <a:extLst>
                      <a:ext uri="{FF2B5EF4-FFF2-40B4-BE49-F238E27FC236}">
                        <a16:creationId xmlns:a16="http://schemas.microsoft.com/office/drawing/2014/main" id="{AF5CA115-2D13-20D4-8D96-81C7B5B55B05}"/>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1" name="Gerader Verbinder 1220">
                    <a:extLst>
                      <a:ext uri="{FF2B5EF4-FFF2-40B4-BE49-F238E27FC236}">
                        <a16:creationId xmlns:a16="http://schemas.microsoft.com/office/drawing/2014/main" id="{D29C3973-5B3E-FADB-50FB-56E96DE6794C}"/>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2" name="Gerader Verbinder 1221">
                    <a:extLst>
                      <a:ext uri="{FF2B5EF4-FFF2-40B4-BE49-F238E27FC236}">
                        <a16:creationId xmlns:a16="http://schemas.microsoft.com/office/drawing/2014/main" id="{4B413650-42D5-486E-29DD-07B9CB3A761D}"/>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3" name="Gerader Verbinder 1222">
                    <a:extLst>
                      <a:ext uri="{FF2B5EF4-FFF2-40B4-BE49-F238E27FC236}">
                        <a16:creationId xmlns:a16="http://schemas.microsoft.com/office/drawing/2014/main" id="{832B05F3-9B4A-1981-25CA-2027E66B1A84}"/>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14" name="Gerader Verbinder 1213">
                  <a:extLst>
                    <a:ext uri="{FF2B5EF4-FFF2-40B4-BE49-F238E27FC236}">
                      <a16:creationId xmlns:a16="http://schemas.microsoft.com/office/drawing/2014/main" id="{F6D2CC6F-4400-7328-5534-4D391928F228}"/>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3" name="Gruppieren 1172">
                <a:extLst>
                  <a:ext uri="{FF2B5EF4-FFF2-40B4-BE49-F238E27FC236}">
                    <a16:creationId xmlns:a16="http://schemas.microsoft.com/office/drawing/2014/main" id="{54A070A6-5DD1-A609-3AF3-2F2AB4C55A43}"/>
                  </a:ext>
                </a:extLst>
              </p:cNvPr>
              <p:cNvGrpSpPr/>
              <p:nvPr/>
            </p:nvGrpSpPr>
            <p:grpSpPr>
              <a:xfrm>
                <a:off x="4277014" y="7005648"/>
                <a:ext cx="511312" cy="421671"/>
                <a:chOff x="1130447" y="6459666"/>
                <a:chExt cx="1524000" cy="421671"/>
              </a:xfrm>
            </p:grpSpPr>
            <p:cxnSp>
              <p:nvCxnSpPr>
                <p:cNvPr id="1200" name="Gerader Verbinder 1199">
                  <a:extLst>
                    <a:ext uri="{FF2B5EF4-FFF2-40B4-BE49-F238E27FC236}">
                      <a16:creationId xmlns:a16="http://schemas.microsoft.com/office/drawing/2014/main" id="{F673D04E-0FD7-92A9-B01A-EC1D30923862}"/>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201" name="Gruppieren 1200">
                  <a:extLst>
                    <a:ext uri="{FF2B5EF4-FFF2-40B4-BE49-F238E27FC236}">
                      <a16:creationId xmlns:a16="http://schemas.microsoft.com/office/drawing/2014/main" id="{3EEDBA3B-6EBA-DE56-B1CA-AFF188738B7F}"/>
                    </a:ext>
                  </a:extLst>
                </p:cNvPr>
                <p:cNvGrpSpPr/>
                <p:nvPr/>
              </p:nvGrpSpPr>
              <p:grpSpPr>
                <a:xfrm>
                  <a:off x="1282847" y="6533803"/>
                  <a:ext cx="1219200" cy="273398"/>
                  <a:chOff x="1282847" y="6459666"/>
                  <a:chExt cx="1219200" cy="421671"/>
                </a:xfrm>
              </p:grpSpPr>
              <p:cxnSp>
                <p:nvCxnSpPr>
                  <p:cNvPr id="1203" name="Gerader Verbinder 1202">
                    <a:extLst>
                      <a:ext uri="{FF2B5EF4-FFF2-40B4-BE49-F238E27FC236}">
                        <a16:creationId xmlns:a16="http://schemas.microsoft.com/office/drawing/2014/main" id="{4461408A-48E8-BEBF-FA09-B7CC13E8266D}"/>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4" name="Gerader Verbinder 1203">
                    <a:extLst>
                      <a:ext uri="{FF2B5EF4-FFF2-40B4-BE49-F238E27FC236}">
                        <a16:creationId xmlns:a16="http://schemas.microsoft.com/office/drawing/2014/main" id="{D5713AA0-6C8F-4965-1957-A24D0E7F9A93}"/>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5" name="Gerader Verbinder 1204">
                    <a:extLst>
                      <a:ext uri="{FF2B5EF4-FFF2-40B4-BE49-F238E27FC236}">
                        <a16:creationId xmlns:a16="http://schemas.microsoft.com/office/drawing/2014/main" id="{DD0FCA4A-2CCD-A525-E08F-3C7EC3C0B4E6}"/>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6" name="Gerader Verbinder 1205">
                    <a:extLst>
                      <a:ext uri="{FF2B5EF4-FFF2-40B4-BE49-F238E27FC236}">
                        <a16:creationId xmlns:a16="http://schemas.microsoft.com/office/drawing/2014/main" id="{99BF1351-6C64-9A94-5F6E-E717B308C009}"/>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7" name="Gerader Verbinder 1206">
                    <a:extLst>
                      <a:ext uri="{FF2B5EF4-FFF2-40B4-BE49-F238E27FC236}">
                        <a16:creationId xmlns:a16="http://schemas.microsoft.com/office/drawing/2014/main" id="{73A9AB6D-B822-35AE-A9F0-2524E9A40CB8}"/>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8" name="Gerader Verbinder 1207">
                    <a:extLst>
                      <a:ext uri="{FF2B5EF4-FFF2-40B4-BE49-F238E27FC236}">
                        <a16:creationId xmlns:a16="http://schemas.microsoft.com/office/drawing/2014/main" id="{40AA4076-70AB-1989-9F31-CA809A0C9DEE}"/>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9" name="Gerader Verbinder 1208">
                    <a:extLst>
                      <a:ext uri="{FF2B5EF4-FFF2-40B4-BE49-F238E27FC236}">
                        <a16:creationId xmlns:a16="http://schemas.microsoft.com/office/drawing/2014/main" id="{BAEFD26E-3516-49E7-51D8-AC9FF9E2A3EA}"/>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0" name="Gerader Verbinder 1209">
                    <a:extLst>
                      <a:ext uri="{FF2B5EF4-FFF2-40B4-BE49-F238E27FC236}">
                        <a16:creationId xmlns:a16="http://schemas.microsoft.com/office/drawing/2014/main" id="{474E42D6-0F57-3D79-0E70-EBD4E012F035}"/>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1" name="Gerader Verbinder 1210">
                    <a:extLst>
                      <a:ext uri="{FF2B5EF4-FFF2-40B4-BE49-F238E27FC236}">
                        <a16:creationId xmlns:a16="http://schemas.microsoft.com/office/drawing/2014/main" id="{BC5888F7-42DC-145B-1641-1C7D6592E12D}"/>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202" name="Gerader Verbinder 1201">
                  <a:extLst>
                    <a:ext uri="{FF2B5EF4-FFF2-40B4-BE49-F238E27FC236}">
                      <a16:creationId xmlns:a16="http://schemas.microsoft.com/office/drawing/2014/main" id="{75CB22C1-AF63-BB76-79B3-3A58B970A4B2}"/>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4" name="Gruppieren 1173">
                <a:extLst>
                  <a:ext uri="{FF2B5EF4-FFF2-40B4-BE49-F238E27FC236}">
                    <a16:creationId xmlns:a16="http://schemas.microsoft.com/office/drawing/2014/main" id="{E9BE396C-BBCA-FC81-119D-BE73F4CBA55B}"/>
                  </a:ext>
                </a:extLst>
              </p:cNvPr>
              <p:cNvGrpSpPr/>
              <p:nvPr/>
            </p:nvGrpSpPr>
            <p:grpSpPr>
              <a:xfrm>
                <a:off x="4790358" y="7003410"/>
                <a:ext cx="511312" cy="421671"/>
                <a:chOff x="1130447" y="6459666"/>
                <a:chExt cx="1524000" cy="421671"/>
              </a:xfrm>
            </p:grpSpPr>
            <p:cxnSp>
              <p:nvCxnSpPr>
                <p:cNvPr id="1188" name="Gerader Verbinder 1187">
                  <a:extLst>
                    <a:ext uri="{FF2B5EF4-FFF2-40B4-BE49-F238E27FC236}">
                      <a16:creationId xmlns:a16="http://schemas.microsoft.com/office/drawing/2014/main" id="{ABDECE84-8E1D-83BB-1F40-51FE0B8628D5}"/>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89" name="Gruppieren 1188">
                  <a:extLst>
                    <a:ext uri="{FF2B5EF4-FFF2-40B4-BE49-F238E27FC236}">
                      <a16:creationId xmlns:a16="http://schemas.microsoft.com/office/drawing/2014/main" id="{4DFB8E4A-B5B4-D8DE-3ABE-70544F0EA903}"/>
                    </a:ext>
                  </a:extLst>
                </p:cNvPr>
                <p:cNvGrpSpPr/>
                <p:nvPr/>
              </p:nvGrpSpPr>
              <p:grpSpPr>
                <a:xfrm>
                  <a:off x="1282847" y="6533803"/>
                  <a:ext cx="1219200" cy="273398"/>
                  <a:chOff x="1282847" y="6459666"/>
                  <a:chExt cx="1219200" cy="421671"/>
                </a:xfrm>
              </p:grpSpPr>
              <p:cxnSp>
                <p:nvCxnSpPr>
                  <p:cNvPr id="1191" name="Gerader Verbinder 1190">
                    <a:extLst>
                      <a:ext uri="{FF2B5EF4-FFF2-40B4-BE49-F238E27FC236}">
                        <a16:creationId xmlns:a16="http://schemas.microsoft.com/office/drawing/2014/main" id="{4BC621EF-0129-A8D6-FF8E-032A1AE7F8B1}"/>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2" name="Gerader Verbinder 1191">
                    <a:extLst>
                      <a:ext uri="{FF2B5EF4-FFF2-40B4-BE49-F238E27FC236}">
                        <a16:creationId xmlns:a16="http://schemas.microsoft.com/office/drawing/2014/main" id="{D696DE18-357F-5620-66AB-A0FC52073CF1}"/>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3" name="Gerader Verbinder 1192">
                    <a:extLst>
                      <a:ext uri="{FF2B5EF4-FFF2-40B4-BE49-F238E27FC236}">
                        <a16:creationId xmlns:a16="http://schemas.microsoft.com/office/drawing/2014/main" id="{2284FE3C-07E5-CFDD-1A57-CEDEDE5F1074}"/>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4" name="Gerader Verbinder 1193">
                    <a:extLst>
                      <a:ext uri="{FF2B5EF4-FFF2-40B4-BE49-F238E27FC236}">
                        <a16:creationId xmlns:a16="http://schemas.microsoft.com/office/drawing/2014/main" id="{C9DD5684-4DB7-756E-2020-3C4C7AE9A86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5" name="Gerader Verbinder 1194">
                    <a:extLst>
                      <a:ext uri="{FF2B5EF4-FFF2-40B4-BE49-F238E27FC236}">
                        <a16:creationId xmlns:a16="http://schemas.microsoft.com/office/drawing/2014/main" id="{5F3FA2DF-D57F-734E-83DE-57EDBA8EF70A}"/>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6" name="Gerader Verbinder 1195">
                    <a:extLst>
                      <a:ext uri="{FF2B5EF4-FFF2-40B4-BE49-F238E27FC236}">
                        <a16:creationId xmlns:a16="http://schemas.microsoft.com/office/drawing/2014/main" id="{B2E24327-B7C4-B3A5-01D1-4E3AAC9919CA}"/>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7" name="Gerader Verbinder 1196">
                    <a:extLst>
                      <a:ext uri="{FF2B5EF4-FFF2-40B4-BE49-F238E27FC236}">
                        <a16:creationId xmlns:a16="http://schemas.microsoft.com/office/drawing/2014/main" id="{17D3622D-A38A-A9DD-2CD3-CCBD93871E28}"/>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8" name="Gerader Verbinder 1197">
                    <a:extLst>
                      <a:ext uri="{FF2B5EF4-FFF2-40B4-BE49-F238E27FC236}">
                        <a16:creationId xmlns:a16="http://schemas.microsoft.com/office/drawing/2014/main" id="{68E8AD48-ED91-71E1-A679-E8005A65D3D3}"/>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9" name="Gerader Verbinder 1198">
                    <a:extLst>
                      <a:ext uri="{FF2B5EF4-FFF2-40B4-BE49-F238E27FC236}">
                        <a16:creationId xmlns:a16="http://schemas.microsoft.com/office/drawing/2014/main" id="{CB01E68C-1A08-2206-F3CF-D08232203280}"/>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90" name="Gerader Verbinder 1189">
                  <a:extLst>
                    <a:ext uri="{FF2B5EF4-FFF2-40B4-BE49-F238E27FC236}">
                      <a16:creationId xmlns:a16="http://schemas.microsoft.com/office/drawing/2014/main" id="{B8C2BE3A-9C59-ABB1-92AE-CB8E9B778D75}"/>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5" name="Gruppieren 1174">
                <a:extLst>
                  <a:ext uri="{FF2B5EF4-FFF2-40B4-BE49-F238E27FC236}">
                    <a16:creationId xmlns:a16="http://schemas.microsoft.com/office/drawing/2014/main" id="{27E65127-4AF7-9864-8E2F-0AFF928272F4}"/>
                  </a:ext>
                </a:extLst>
              </p:cNvPr>
              <p:cNvGrpSpPr/>
              <p:nvPr/>
            </p:nvGrpSpPr>
            <p:grpSpPr>
              <a:xfrm>
                <a:off x="5303702" y="7001172"/>
                <a:ext cx="511312" cy="421671"/>
                <a:chOff x="1130447" y="6459666"/>
                <a:chExt cx="1524000" cy="421671"/>
              </a:xfrm>
            </p:grpSpPr>
            <p:cxnSp>
              <p:nvCxnSpPr>
                <p:cNvPr id="1176" name="Gerader Verbinder 1175">
                  <a:extLst>
                    <a:ext uri="{FF2B5EF4-FFF2-40B4-BE49-F238E27FC236}">
                      <a16:creationId xmlns:a16="http://schemas.microsoft.com/office/drawing/2014/main" id="{B1090868-B60E-C8BC-C12C-B207C74C0615}"/>
                    </a:ext>
                  </a:extLst>
                </p:cNvPr>
                <p:cNvCxnSpPr>
                  <a:cxnSpLocks/>
                </p:cNvCxnSpPr>
                <p:nvPr/>
              </p:nvCxnSpPr>
              <p:spPr>
                <a:xfrm>
                  <a:off x="1130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nvGrpSpPr>
                <p:cNvPr id="1177" name="Gruppieren 1176">
                  <a:extLst>
                    <a:ext uri="{FF2B5EF4-FFF2-40B4-BE49-F238E27FC236}">
                      <a16:creationId xmlns:a16="http://schemas.microsoft.com/office/drawing/2014/main" id="{890033F7-CC5F-2F48-0CB3-7C2C22F88308}"/>
                    </a:ext>
                  </a:extLst>
                </p:cNvPr>
                <p:cNvGrpSpPr/>
                <p:nvPr/>
              </p:nvGrpSpPr>
              <p:grpSpPr>
                <a:xfrm>
                  <a:off x="1282847" y="6533803"/>
                  <a:ext cx="1219200" cy="273398"/>
                  <a:chOff x="1282847" y="6459666"/>
                  <a:chExt cx="1219200" cy="421671"/>
                </a:xfrm>
              </p:grpSpPr>
              <p:cxnSp>
                <p:nvCxnSpPr>
                  <p:cNvPr id="1179" name="Gerader Verbinder 1178">
                    <a:extLst>
                      <a:ext uri="{FF2B5EF4-FFF2-40B4-BE49-F238E27FC236}">
                        <a16:creationId xmlns:a16="http://schemas.microsoft.com/office/drawing/2014/main" id="{D2927C43-9838-5B29-C114-2B48E31B735C}"/>
                      </a:ext>
                    </a:extLst>
                  </p:cNvPr>
                  <p:cNvCxnSpPr>
                    <a:cxnSpLocks/>
                  </p:cNvCxnSpPr>
                  <p:nvPr/>
                </p:nvCxnSpPr>
                <p:spPr>
                  <a:xfrm>
                    <a:off x="1282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0" name="Gerader Verbinder 1179">
                    <a:extLst>
                      <a:ext uri="{FF2B5EF4-FFF2-40B4-BE49-F238E27FC236}">
                        <a16:creationId xmlns:a16="http://schemas.microsoft.com/office/drawing/2014/main" id="{4F2BBBD8-10CA-8944-C548-17E17B9A75B6}"/>
                      </a:ext>
                    </a:extLst>
                  </p:cNvPr>
                  <p:cNvCxnSpPr>
                    <a:cxnSpLocks/>
                  </p:cNvCxnSpPr>
                  <p:nvPr/>
                </p:nvCxnSpPr>
                <p:spPr>
                  <a:xfrm>
                    <a:off x="1435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1" name="Gerader Verbinder 1180">
                    <a:extLst>
                      <a:ext uri="{FF2B5EF4-FFF2-40B4-BE49-F238E27FC236}">
                        <a16:creationId xmlns:a16="http://schemas.microsoft.com/office/drawing/2014/main" id="{00F20328-BED9-1FB5-1853-1E61C2DB947A}"/>
                      </a:ext>
                    </a:extLst>
                  </p:cNvPr>
                  <p:cNvCxnSpPr>
                    <a:cxnSpLocks/>
                  </p:cNvCxnSpPr>
                  <p:nvPr/>
                </p:nvCxnSpPr>
                <p:spPr>
                  <a:xfrm>
                    <a:off x="1587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2" name="Gerader Verbinder 1181">
                    <a:extLst>
                      <a:ext uri="{FF2B5EF4-FFF2-40B4-BE49-F238E27FC236}">
                        <a16:creationId xmlns:a16="http://schemas.microsoft.com/office/drawing/2014/main" id="{33A5A0BC-A29F-FA4D-7F0D-8F33DBE31EE1}"/>
                      </a:ext>
                    </a:extLst>
                  </p:cNvPr>
                  <p:cNvCxnSpPr>
                    <a:cxnSpLocks/>
                  </p:cNvCxnSpPr>
                  <p:nvPr/>
                </p:nvCxnSpPr>
                <p:spPr>
                  <a:xfrm>
                    <a:off x="1740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3" name="Gerader Verbinder 1182">
                    <a:extLst>
                      <a:ext uri="{FF2B5EF4-FFF2-40B4-BE49-F238E27FC236}">
                        <a16:creationId xmlns:a16="http://schemas.microsoft.com/office/drawing/2014/main" id="{90D8D275-291B-C955-6187-EF007F2BD52E}"/>
                      </a:ext>
                    </a:extLst>
                  </p:cNvPr>
                  <p:cNvCxnSpPr>
                    <a:cxnSpLocks/>
                  </p:cNvCxnSpPr>
                  <p:nvPr/>
                </p:nvCxnSpPr>
                <p:spPr>
                  <a:xfrm>
                    <a:off x="1892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4" name="Gerader Verbinder 1183">
                    <a:extLst>
                      <a:ext uri="{FF2B5EF4-FFF2-40B4-BE49-F238E27FC236}">
                        <a16:creationId xmlns:a16="http://schemas.microsoft.com/office/drawing/2014/main" id="{9184A4CD-B2CC-56D1-CD60-182CBDE313B4}"/>
                      </a:ext>
                    </a:extLst>
                  </p:cNvPr>
                  <p:cNvCxnSpPr>
                    <a:cxnSpLocks/>
                  </p:cNvCxnSpPr>
                  <p:nvPr/>
                </p:nvCxnSpPr>
                <p:spPr>
                  <a:xfrm>
                    <a:off x="20448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5" name="Gerader Verbinder 1184">
                    <a:extLst>
                      <a:ext uri="{FF2B5EF4-FFF2-40B4-BE49-F238E27FC236}">
                        <a16:creationId xmlns:a16="http://schemas.microsoft.com/office/drawing/2014/main" id="{53F4AD4D-85B1-94AE-91EA-4B2B1840757F}"/>
                      </a:ext>
                    </a:extLst>
                  </p:cNvPr>
                  <p:cNvCxnSpPr>
                    <a:cxnSpLocks/>
                  </p:cNvCxnSpPr>
                  <p:nvPr/>
                </p:nvCxnSpPr>
                <p:spPr>
                  <a:xfrm>
                    <a:off x="21972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6" name="Gerader Verbinder 1185">
                    <a:extLst>
                      <a:ext uri="{FF2B5EF4-FFF2-40B4-BE49-F238E27FC236}">
                        <a16:creationId xmlns:a16="http://schemas.microsoft.com/office/drawing/2014/main" id="{F52146CA-944A-F002-4B25-5DAC975B60D3}"/>
                      </a:ext>
                    </a:extLst>
                  </p:cNvPr>
                  <p:cNvCxnSpPr>
                    <a:cxnSpLocks/>
                  </p:cNvCxnSpPr>
                  <p:nvPr/>
                </p:nvCxnSpPr>
                <p:spPr>
                  <a:xfrm>
                    <a:off x="23496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7" name="Gerader Verbinder 1186">
                    <a:extLst>
                      <a:ext uri="{FF2B5EF4-FFF2-40B4-BE49-F238E27FC236}">
                        <a16:creationId xmlns:a16="http://schemas.microsoft.com/office/drawing/2014/main" id="{C6EF3864-5E21-62F9-54E3-80AC67175D99}"/>
                      </a:ext>
                    </a:extLst>
                  </p:cNvPr>
                  <p:cNvCxnSpPr>
                    <a:cxnSpLocks/>
                  </p:cNvCxnSpPr>
                  <p:nvPr/>
                </p:nvCxnSpPr>
                <p:spPr>
                  <a:xfrm>
                    <a:off x="25020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78" name="Gerader Verbinder 1177">
                  <a:extLst>
                    <a:ext uri="{FF2B5EF4-FFF2-40B4-BE49-F238E27FC236}">
                      <a16:creationId xmlns:a16="http://schemas.microsoft.com/office/drawing/2014/main" id="{CB35EF58-FBC4-8033-A88C-873E3F7F2537}"/>
                    </a:ext>
                  </a:extLst>
                </p:cNvPr>
                <p:cNvCxnSpPr>
                  <a:cxnSpLocks/>
                </p:cNvCxnSpPr>
                <p:nvPr/>
              </p:nvCxnSpPr>
              <p:spPr>
                <a:xfrm>
                  <a:off x="2654447" y="6459666"/>
                  <a:ext cx="0" cy="421671"/>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151" name="Gruppieren 1150">
              <a:extLst>
                <a:ext uri="{FF2B5EF4-FFF2-40B4-BE49-F238E27FC236}">
                  <a16:creationId xmlns:a16="http://schemas.microsoft.com/office/drawing/2014/main" id="{EF14F71C-ADAE-1E76-6A55-B9890821EEBC}"/>
                </a:ext>
              </a:extLst>
            </p:cNvPr>
            <p:cNvGrpSpPr/>
            <p:nvPr/>
          </p:nvGrpSpPr>
          <p:grpSpPr>
            <a:xfrm>
              <a:off x="360977" y="7165989"/>
              <a:ext cx="5538285" cy="285307"/>
              <a:chOff x="370213" y="7175225"/>
              <a:chExt cx="5538285" cy="285307"/>
            </a:xfrm>
          </p:grpSpPr>
          <p:sp>
            <p:nvSpPr>
              <p:cNvPr id="1153" name="Textfeld 1152">
                <a:extLst>
                  <a:ext uri="{FF2B5EF4-FFF2-40B4-BE49-F238E27FC236}">
                    <a16:creationId xmlns:a16="http://schemas.microsoft.com/office/drawing/2014/main" id="{9096E5D9-8168-0295-A394-E51E2C4B0470}"/>
                  </a:ext>
                </a:extLst>
              </p:cNvPr>
              <p:cNvSpPr txBox="1"/>
              <p:nvPr/>
            </p:nvSpPr>
            <p:spPr>
              <a:xfrm>
                <a:off x="370213" y="7183533"/>
                <a:ext cx="618472" cy="261610"/>
              </a:xfrm>
              <a:prstGeom prst="rect">
                <a:avLst/>
              </a:prstGeom>
              <a:noFill/>
            </p:spPr>
            <p:txBody>
              <a:bodyPr wrap="none" rtlCol="0">
                <a:spAutoFit/>
              </a:bodyPr>
              <a:lstStyle/>
              <a:p>
                <a:pPr algn="ctr"/>
                <a:r>
                  <a:rPr lang="de-DE" sz="1100" dirty="0">
                    <a:latin typeface="ABeeZee" pitchFamily="2" charset="0"/>
                  </a:rPr>
                  <a:t>-1300</a:t>
                </a:r>
              </a:p>
            </p:txBody>
          </p:sp>
          <p:sp>
            <p:nvSpPr>
              <p:cNvPr id="1154" name="Textfeld 1153">
                <a:extLst>
                  <a:ext uri="{FF2B5EF4-FFF2-40B4-BE49-F238E27FC236}">
                    <a16:creationId xmlns:a16="http://schemas.microsoft.com/office/drawing/2014/main" id="{9218C386-A7D5-DE3C-BF58-FD8B0935961C}"/>
                  </a:ext>
                </a:extLst>
              </p:cNvPr>
              <p:cNvSpPr txBox="1"/>
              <p:nvPr/>
            </p:nvSpPr>
            <p:spPr>
              <a:xfrm>
                <a:off x="1099252"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155" name="Textfeld 1154">
                <a:extLst>
                  <a:ext uri="{FF2B5EF4-FFF2-40B4-BE49-F238E27FC236}">
                    <a16:creationId xmlns:a16="http://schemas.microsoft.com/office/drawing/2014/main" id="{541E669E-A9A7-B1DF-A5F5-63E95E61710F}"/>
                  </a:ext>
                </a:extLst>
              </p:cNvPr>
              <p:cNvSpPr txBox="1"/>
              <p:nvPr/>
            </p:nvSpPr>
            <p:spPr>
              <a:xfrm>
                <a:off x="1612783"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156" name="Textfeld 1155">
                <a:extLst>
                  <a:ext uri="{FF2B5EF4-FFF2-40B4-BE49-F238E27FC236}">
                    <a16:creationId xmlns:a16="http://schemas.microsoft.com/office/drawing/2014/main" id="{0C24805C-273C-7DC7-31E3-2C26B082DCC3}"/>
                  </a:ext>
                </a:extLst>
              </p:cNvPr>
              <p:cNvSpPr txBox="1"/>
              <p:nvPr/>
            </p:nvSpPr>
            <p:spPr>
              <a:xfrm>
                <a:off x="2639849" y="7183533"/>
                <a:ext cx="187461" cy="261610"/>
              </a:xfrm>
              <a:prstGeom prst="rect">
                <a:avLst/>
              </a:prstGeom>
              <a:noFill/>
            </p:spPr>
            <p:txBody>
              <a:bodyPr wrap="none" rtlCol="0">
                <a:spAutoFit/>
              </a:bodyPr>
              <a:lstStyle/>
              <a:p>
                <a:pPr algn="ctr"/>
                <a:endParaRPr lang="de-DE" sz="1100" dirty="0">
                  <a:latin typeface="ABeeZee" pitchFamily="2" charset="0"/>
                </a:endParaRPr>
              </a:p>
            </p:txBody>
          </p:sp>
          <p:sp>
            <p:nvSpPr>
              <p:cNvPr id="1157" name="Textfeld 1156">
                <a:extLst>
                  <a:ext uri="{FF2B5EF4-FFF2-40B4-BE49-F238E27FC236}">
                    <a16:creationId xmlns:a16="http://schemas.microsoft.com/office/drawing/2014/main" id="{04BAB384-39FF-5A15-0D79-3DF953AC3CE6}"/>
                  </a:ext>
                </a:extLst>
              </p:cNvPr>
              <p:cNvSpPr txBox="1"/>
              <p:nvPr/>
            </p:nvSpPr>
            <p:spPr>
              <a:xfrm>
                <a:off x="3153377" y="7183533"/>
                <a:ext cx="187462" cy="276999"/>
              </a:xfrm>
              <a:prstGeom prst="rect">
                <a:avLst/>
              </a:prstGeom>
              <a:noFill/>
            </p:spPr>
            <p:txBody>
              <a:bodyPr wrap="none" rtlCol="0">
                <a:spAutoFit/>
              </a:bodyPr>
              <a:lstStyle/>
              <a:p>
                <a:pPr algn="ctr"/>
                <a:endParaRPr lang="de-DE" sz="1200" dirty="0">
                  <a:latin typeface="ABeeZee" pitchFamily="2" charset="0"/>
                </a:endParaRPr>
              </a:p>
            </p:txBody>
          </p:sp>
          <p:sp>
            <p:nvSpPr>
              <p:cNvPr id="1158" name="Textfeld 1157">
                <a:extLst>
                  <a:ext uri="{FF2B5EF4-FFF2-40B4-BE49-F238E27FC236}">
                    <a16:creationId xmlns:a16="http://schemas.microsoft.com/office/drawing/2014/main" id="{F222716B-763F-F33C-00B4-564D2E5D8BCD}"/>
                  </a:ext>
                </a:extLst>
              </p:cNvPr>
              <p:cNvSpPr txBox="1"/>
              <p:nvPr/>
            </p:nvSpPr>
            <p:spPr>
              <a:xfrm>
                <a:off x="3666909"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159" name="Textfeld 1158">
                <a:extLst>
                  <a:ext uri="{FF2B5EF4-FFF2-40B4-BE49-F238E27FC236}">
                    <a16:creationId xmlns:a16="http://schemas.microsoft.com/office/drawing/2014/main" id="{4FE04C30-111B-6024-B0C2-50F3DBC50FB4}"/>
                  </a:ext>
                </a:extLst>
              </p:cNvPr>
              <p:cNvSpPr txBox="1"/>
              <p:nvPr/>
            </p:nvSpPr>
            <p:spPr>
              <a:xfrm>
                <a:off x="4180442"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160" name="Textfeld 1159">
                <a:extLst>
                  <a:ext uri="{FF2B5EF4-FFF2-40B4-BE49-F238E27FC236}">
                    <a16:creationId xmlns:a16="http://schemas.microsoft.com/office/drawing/2014/main" id="{B007CFCE-A6F9-10AF-FC84-28010934F1A3}"/>
                  </a:ext>
                </a:extLst>
              </p:cNvPr>
              <p:cNvSpPr txBox="1"/>
              <p:nvPr/>
            </p:nvSpPr>
            <p:spPr>
              <a:xfrm>
                <a:off x="4693972" y="7183533"/>
                <a:ext cx="187461" cy="261610"/>
              </a:xfrm>
              <a:prstGeom prst="rect">
                <a:avLst/>
              </a:prstGeom>
              <a:noFill/>
            </p:spPr>
            <p:txBody>
              <a:bodyPr wrap="none" rtlCol="0">
                <a:spAutoFit/>
              </a:bodyPr>
              <a:lstStyle/>
              <a:p>
                <a:pPr algn="ctr"/>
                <a:endParaRPr lang="de-DE" sz="1100" dirty="0">
                  <a:latin typeface="ABeeZee" pitchFamily="2" charset="0"/>
                </a:endParaRPr>
              </a:p>
            </p:txBody>
          </p:sp>
          <p:sp>
            <p:nvSpPr>
              <p:cNvPr id="1161" name="Textfeld 1160">
                <a:extLst>
                  <a:ext uri="{FF2B5EF4-FFF2-40B4-BE49-F238E27FC236}">
                    <a16:creationId xmlns:a16="http://schemas.microsoft.com/office/drawing/2014/main" id="{9187A89E-F2CD-AE65-1091-E72FCE14411A}"/>
                  </a:ext>
                </a:extLst>
              </p:cNvPr>
              <p:cNvSpPr txBox="1"/>
              <p:nvPr/>
            </p:nvSpPr>
            <p:spPr>
              <a:xfrm>
                <a:off x="5207506"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162" name="Textfeld 1161">
                <a:extLst>
                  <a:ext uri="{FF2B5EF4-FFF2-40B4-BE49-F238E27FC236}">
                    <a16:creationId xmlns:a16="http://schemas.microsoft.com/office/drawing/2014/main" id="{4BBEDF00-22D3-CE56-47BB-ACAC76058796}"/>
                  </a:ext>
                </a:extLst>
              </p:cNvPr>
              <p:cNvSpPr txBox="1"/>
              <p:nvPr/>
            </p:nvSpPr>
            <p:spPr>
              <a:xfrm>
                <a:off x="5721037" y="7183533"/>
                <a:ext cx="187461" cy="276999"/>
              </a:xfrm>
              <a:prstGeom prst="rect">
                <a:avLst/>
              </a:prstGeom>
              <a:noFill/>
            </p:spPr>
            <p:txBody>
              <a:bodyPr wrap="none" rtlCol="0">
                <a:spAutoFit/>
              </a:bodyPr>
              <a:lstStyle/>
              <a:p>
                <a:pPr algn="ctr"/>
                <a:endParaRPr lang="de-DE" sz="1200" dirty="0">
                  <a:latin typeface="ABeeZee" pitchFamily="2" charset="0"/>
                </a:endParaRPr>
              </a:p>
            </p:txBody>
          </p:sp>
          <p:sp>
            <p:nvSpPr>
              <p:cNvPr id="1163" name="Textfeld 1162">
                <a:extLst>
                  <a:ext uri="{FF2B5EF4-FFF2-40B4-BE49-F238E27FC236}">
                    <a16:creationId xmlns:a16="http://schemas.microsoft.com/office/drawing/2014/main" id="{BBF71A56-E735-F6D6-7D79-62F36652A370}"/>
                  </a:ext>
                </a:extLst>
              </p:cNvPr>
              <p:cNvSpPr txBox="1"/>
              <p:nvPr/>
            </p:nvSpPr>
            <p:spPr>
              <a:xfrm>
                <a:off x="1606907" y="7179142"/>
                <a:ext cx="187461" cy="261610"/>
              </a:xfrm>
              <a:prstGeom prst="rect">
                <a:avLst/>
              </a:prstGeom>
              <a:noFill/>
            </p:spPr>
            <p:txBody>
              <a:bodyPr wrap="none" rtlCol="0">
                <a:spAutoFit/>
              </a:bodyPr>
              <a:lstStyle/>
              <a:p>
                <a:pPr algn="ctr"/>
                <a:endParaRPr lang="de-DE" sz="1100" dirty="0">
                  <a:latin typeface="ABeeZee" pitchFamily="2" charset="0"/>
                </a:endParaRPr>
              </a:p>
            </p:txBody>
          </p:sp>
          <p:sp>
            <p:nvSpPr>
              <p:cNvPr id="1164" name="Textfeld 1163">
                <a:extLst>
                  <a:ext uri="{FF2B5EF4-FFF2-40B4-BE49-F238E27FC236}">
                    <a16:creationId xmlns:a16="http://schemas.microsoft.com/office/drawing/2014/main" id="{C9C95A6E-89B5-4DB4-9302-568777D8C4A4}"/>
                  </a:ext>
                </a:extLst>
              </p:cNvPr>
              <p:cNvSpPr txBox="1"/>
              <p:nvPr/>
            </p:nvSpPr>
            <p:spPr>
              <a:xfrm>
                <a:off x="3469675" y="7187786"/>
                <a:ext cx="618472" cy="261610"/>
              </a:xfrm>
              <a:prstGeom prst="rect">
                <a:avLst/>
              </a:prstGeom>
              <a:noFill/>
            </p:spPr>
            <p:txBody>
              <a:bodyPr wrap="none" rtlCol="0">
                <a:spAutoFit/>
              </a:bodyPr>
              <a:lstStyle/>
              <a:p>
                <a:pPr algn="ctr"/>
                <a:r>
                  <a:rPr lang="de-DE" sz="1100" dirty="0">
                    <a:latin typeface="ABeeZee" pitchFamily="2" charset="0"/>
                  </a:rPr>
                  <a:t>-1000</a:t>
                </a:r>
              </a:p>
            </p:txBody>
          </p:sp>
          <p:sp>
            <p:nvSpPr>
              <p:cNvPr id="1165" name="Textfeld 1164">
                <a:extLst>
                  <a:ext uri="{FF2B5EF4-FFF2-40B4-BE49-F238E27FC236}">
                    <a16:creationId xmlns:a16="http://schemas.microsoft.com/office/drawing/2014/main" id="{8BB1EF3E-4171-9A15-903A-E79D073D9263}"/>
                  </a:ext>
                </a:extLst>
              </p:cNvPr>
              <p:cNvSpPr txBox="1"/>
              <p:nvPr/>
            </p:nvSpPr>
            <p:spPr>
              <a:xfrm>
                <a:off x="5719119" y="7175225"/>
                <a:ext cx="187461" cy="261610"/>
              </a:xfrm>
              <a:prstGeom prst="rect">
                <a:avLst/>
              </a:prstGeom>
              <a:noFill/>
            </p:spPr>
            <p:txBody>
              <a:bodyPr wrap="none" rtlCol="0">
                <a:spAutoFit/>
              </a:bodyPr>
              <a:lstStyle/>
              <a:p>
                <a:pPr algn="ctr"/>
                <a:endParaRPr lang="de-DE" sz="1100" dirty="0">
                  <a:latin typeface="ABeeZee" pitchFamily="2" charset="0"/>
                </a:endParaRPr>
              </a:p>
            </p:txBody>
          </p:sp>
        </p:grpSp>
        <p:cxnSp>
          <p:nvCxnSpPr>
            <p:cNvPr id="1152" name="Gerade Verbindung mit Pfeil 1151">
              <a:extLst>
                <a:ext uri="{FF2B5EF4-FFF2-40B4-BE49-F238E27FC236}">
                  <a16:creationId xmlns:a16="http://schemas.microsoft.com/office/drawing/2014/main" id="{D825998D-0A8F-F2D4-3BAA-F80317A4A58A}"/>
                </a:ext>
              </a:extLst>
            </p:cNvPr>
            <p:cNvCxnSpPr/>
            <p:nvPr/>
          </p:nvCxnSpPr>
          <p:spPr>
            <a:xfrm>
              <a:off x="472174" y="7083706"/>
              <a:ext cx="55739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296" name="Inhaltsplatzhalter 2">
            <a:extLst>
              <a:ext uri="{FF2B5EF4-FFF2-40B4-BE49-F238E27FC236}">
                <a16:creationId xmlns:a16="http://schemas.microsoft.com/office/drawing/2014/main" id="{BA8DDEFC-71A9-59C5-AC18-A8A116665C05}"/>
              </a:ext>
            </a:extLst>
          </p:cNvPr>
          <p:cNvSpPr txBox="1">
            <a:spLocks/>
          </p:cNvSpPr>
          <p:nvPr/>
        </p:nvSpPr>
        <p:spPr>
          <a:xfrm>
            <a:off x="917500" y="7172302"/>
            <a:ext cx="2716777" cy="1907546"/>
          </a:xfrm>
          <a:custGeom>
            <a:avLst/>
            <a:gdLst>
              <a:gd name="csX0" fmla="*/ 0 w 2716777"/>
              <a:gd name="csY0" fmla="*/ 0 h 1907546"/>
              <a:gd name="csX1" fmla="*/ 679194 w 2716777"/>
              <a:gd name="csY1" fmla="*/ 0 h 1907546"/>
              <a:gd name="csX2" fmla="*/ 1412724 w 2716777"/>
              <a:gd name="csY2" fmla="*/ 0 h 1907546"/>
              <a:gd name="csX3" fmla="*/ 2010415 w 2716777"/>
              <a:gd name="csY3" fmla="*/ 0 h 1907546"/>
              <a:gd name="csX4" fmla="*/ 2716777 w 2716777"/>
              <a:gd name="csY4" fmla="*/ 0 h 1907546"/>
              <a:gd name="csX5" fmla="*/ 2716777 w 2716777"/>
              <a:gd name="csY5" fmla="*/ 674000 h 1907546"/>
              <a:gd name="csX6" fmla="*/ 2716777 w 2716777"/>
              <a:gd name="csY6" fmla="*/ 1328924 h 1907546"/>
              <a:gd name="csX7" fmla="*/ 2716777 w 2716777"/>
              <a:gd name="csY7" fmla="*/ 1907546 h 1907546"/>
              <a:gd name="csX8" fmla="*/ 2010415 w 2716777"/>
              <a:gd name="csY8" fmla="*/ 1907546 h 1907546"/>
              <a:gd name="csX9" fmla="*/ 1412724 w 2716777"/>
              <a:gd name="csY9" fmla="*/ 1907546 h 1907546"/>
              <a:gd name="csX10" fmla="*/ 733530 w 2716777"/>
              <a:gd name="csY10" fmla="*/ 1907546 h 1907546"/>
              <a:gd name="csX11" fmla="*/ 0 w 2716777"/>
              <a:gd name="csY11" fmla="*/ 1907546 h 1907546"/>
              <a:gd name="csX12" fmla="*/ 0 w 2716777"/>
              <a:gd name="csY12" fmla="*/ 1271697 h 1907546"/>
              <a:gd name="csX13" fmla="*/ 0 w 2716777"/>
              <a:gd name="csY13" fmla="*/ 654924 h 1907546"/>
              <a:gd name="csX14" fmla="*/ 0 w 2716777"/>
              <a:gd name="csY14" fmla="*/ 0 h 1907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16777" h="1907546" fill="none" extrusionOk="0">
                <a:moveTo>
                  <a:pt x="0" y="0"/>
                </a:moveTo>
                <a:cubicBezTo>
                  <a:pt x="232342" y="12156"/>
                  <a:pt x="475176" y="-5365"/>
                  <a:pt x="679194" y="0"/>
                </a:cubicBezTo>
                <a:cubicBezTo>
                  <a:pt x="883212" y="5365"/>
                  <a:pt x="1166345" y="26371"/>
                  <a:pt x="1412724" y="0"/>
                </a:cubicBezTo>
                <a:cubicBezTo>
                  <a:pt x="1659103" y="-26371"/>
                  <a:pt x="1870105" y="22634"/>
                  <a:pt x="2010415" y="0"/>
                </a:cubicBezTo>
                <a:cubicBezTo>
                  <a:pt x="2150725" y="-22634"/>
                  <a:pt x="2510266" y="-18078"/>
                  <a:pt x="2716777" y="0"/>
                </a:cubicBezTo>
                <a:cubicBezTo>
                  <a:pt x="2700251" y="227876"/>
                  <a:pt x="2704110" y="518410"/>
                  <a:pt x="2716777" y="674000"/>
                </a:cubicBezTo>
                <a:cubicBezTo>
                  <a:pt x="2729444" y="829590"/>
                  <a:pt x="2720240" y="1137078"/>
                  <a:pt x="2716777" y="1328924"/>
                </a:cubicBezTo>
                <a:cubicBezTo>
                  <a:pt x="2713314" y="1520770"/>
                  <a:pt x="2717611" y="1620475"/>
                  <a:pt x="2716777" y="1907546"/>
                </a:cubicBezTo>
                <a:cubicBezTo>
                  <a:pt x="2572079" y="1903876"/>
                  <a:pt x="2184550" y="1934266"/>
                  <a:pt x="2010415" y="1907546"/>
                </a:cubicBezTo>
                <a:cubicBezTo>
                  <a:pt x="1836280" y="1880826"/>
                  <a:pt x="1564258" y="1913542"/>
                  <a:pt x="1412724" y="1907546"/>
                </a:cubicBezTo>
                <a:cubicBezTo>
                  <a:pt x="1261190" y="1901550"/>
                  <a:pt x="1047524" y="1921073"/>
                  <a:pt x="733530" y="1907546"/>
                </a:cubicBezTo>
                <a:cubicBezTo>
                  <a:pt x="419536" y="1894019"/>
                  <a:pt x="365503" y="1902993"/>
                  <a:pt x="0" y="1907546"/>
                </a:cubicBezTo>
                <a:cubicBezTo>
                  <a:pt x="-9128" y="1722857"/>
                  <a:pt x="-13938" y="1442935"/>
                  <a:pt x="0" y="1271697"/>
                </a:cubicBezTo>
                <a:cubicBezTo>
                  <a:pt x="13938" y="1100459"/>
                  <a:pt x="30711" y="882281"/>
                  <a:pt x="0" y="654924"/>
                </a:cubicBezTo>
                <a:cubicBezTo>
                  <a:pt x="-30711" y="427567"/>
                  <a:pt x="-18096" y="133707"/>
                  <a:pt x="0" y="0"/>
                </a:cubicBezTo>
                <a:close/>
              </a:path>
              <a:path w="2716777" h="1907546" stroke="0" extrusionOk="0">
                <a:moveTo>
                  <a:pt x="0" y="0"/>
                </a:moveTo>
                <a:cubicBezTo>
                  <a:pt x="147386" y="24834"/>
                  <a:pt x="404948" y="-320"/>
                  <a:pt x="597691" y="0"/>
                </a:cubicBezTo>
                <a:cubicBezTo>
                  <a:pt x="790434" y="320"/>
                  <a:pt x="1028933" y="27701"/>
                  <a:pt x="1331221" y="0"/>
                </a:cubicBezTo>
                <a:cubicBezTo>
                  <a:pt x="1633509" y="-27701"/>
                  <a:pt x="1796245" y="11402"/>
                  <a:pt x="2037583" y="0"/>
                </a:cubicBezTo>
                <a:cubicBezTo>
                  <a:pt x="2278921" y="-11402"/>
                  <a:pt x="2406722" y="1375"/>
                  <a:pt x="2716777" y="0"/>
                </a:cubicBezTo>
                <a:cubicBezTo>
                  <a:pt x="2688621" y="243857"/>
                  <a:pt x="2687802" y="420268"/>
                  <a:pt x="2716777" y="616773"/>
                </a:cubicBezTo>
                <a:cubicBezTo>
                  <a:pt x="2745752" y="813278"/>
                  <a:pt x="2712314" y="982939"/>
                  <a:pt x="2716777" y="1252622"/>
                </a:cubicBezTo>
                <a:cubicBezTo>
                  <a:pt x="2721240" y="1522305"/>
                  <a:pt x="2687303" y="1621217"/>
                  <a:pt x="2716777" y="1907546"/>
                </a:cubicBezTo>
                <a:cubicBezTo>
                  <a:pt x="2448997" y="1900181"/>
                  <a:pt x="2339749" y="1920147"/>
                  <a:pt x="2119086" y="1907546"/>
                </a:cubicBezTo>
                <a:cubicBezTo>
                  <a:pt x="1898423" y="1894945"/>
                  <a:pt x="1675628" y="1926604"/>
                  <a:pt x="1521395" y="1907546"/>
                </a:cubicBezTo>
                <a:cubicBezTo>
                  <a:pt x="1367162" y="1888488"/>
                  <a:pt x="1160712" y="1909680"/>
                  <a:pt x="869369" y="1907546"/>
                </a:cubicBezTo>
                <a:cubicBezTo>
                  <a:pt x="578026" y="1905412"/>
                  <a:pt x="417593" y="1882749"/>
                  <a:pt x="0" y="1907546"/>
                </a:cubicBezTo>
                <a:cubicBezTo>
                  <a:pt x="-28251" y="1618749"/>
                  <a:pt x="5435" y="1517472"/>
                  <a:pt x="0" y="1252622"/>
                </a:cubicBezTo>
                <a:cubicBezTo>
                  <a:pt x="-5435" y="987772"/>
                  <a:pt x="-25615" y="887707"/>
                  <a:pt x="0" y="654924"/>
                </a:cubicBezTo>
                <a:cubicBezTo>
                  <a:pt x="25615" y="422141"/>
                  <a:pt x="23528" y="256764"/>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1.7: </a:t>
            </a:r>
            <a:r>
              <a:rPr lang="de-DE" sz="1100" dirty="0"/>
              <a:t>Zeichne ein Koordinatensystem mit einer x-Achse von -7 bis 7 und einer y-Achse von -5 bis 5 und trage die folgenden Punkt ein. Welche Figur ergibt sich, wenn du sie in dieser Reihenfolge verbindest?</a:t>
            </a:r>
          </a:p>
          <a:p>
            <a:pPr>
              <a:lnSpc>
                <a:spcPct val="120000"/>
              </a:lnSpc>
              <a:spcBef>
                <a:spcPts val="0"/>
              </a:spcBef>
              <a:spcAft>
                <a:spcPts val="600"/>
              </a:spcAft>
            </a:pPr>
            <a:r>
              <a:rPr lang="de-DE" sz="1100" dirty="0"/>
              <a:t>(-4|5) (4|5) (-1|-5) (-3|-5) (2|4) (-4|4) (-4|5)</a:t>
            </a:r>
            <a:endParaRPr lang="de-DE" sz="1100" b="1" dirty="0"/>
          </a:p>
        </p:txBody>
      </p:sp>
      <p:pic>
        <p:nvPicPr>
          <p:cNvPr id="1301" name="Grafik 1300">
            <a:extLst>
              <a:ext uri="{FF2B5EF4-FFF2-40B4-BE49-F238E27FC236}">
                <a16:creationId xmlns:a16="http://schemas.microsoft.com/office/drawing/2014/main" id="{92059F31-3D1E-F324-AEFE-7EC3682A800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37756"/>
          <a:stretch/>
        </p:blipFill>
        <p:spPr>
          <a:xfrm>
            <a:off x="4339729" y="6589908"/>
            <a:ext cx="3673063" cy="2743525"/>
          </a:xfrm>
          <a:prstGeom prst="rect">
            <a:avLst/>
          </a:prstGeom>
        </p:spPr>
      </p:pic>
      <p:sp>
        <p:nvSpPr>
          <p:cNvPr id="1302" name="Inhaltsplatzhalter 2">
            <a:extLst>
              <a:ext uri="{FF2B5EF4-FFF2-40B4-BE49-F238E27FC236}">
                <a16:creationId xmlns:a16="http://schemas.microsoft.com/office/drawing/2014/main" id="{B0D85FA3-A918-59DC-4DB7-3C640BBD271C}"/>
              </a:ext>
            </a:extLst>
          </p:cNvPr>
          <p:cNvSpPr txBox="1">
            <a:spLocks/>
          </p:cNvSpPr>
          <p:nvPr/>
        </p:nvSpPr>
        <p:spPr>
          <a:xfrm>
            <a:off x="3898517" y="7096001"/>
            <a:ext cx="1960606" cy="993777"/>
          </a:xfrm>
          <a:custGeom>
            <a:avLst/>
            <a:gdLst>
              <a:gd name="csX0" fmla="*/ 2102181 w 1960606"/>
              <a:gd name="csY0" fmla="*/ 608977 h 993777"/>
              <a:gd name="csX1" fmla="*/ 1888254 w 1960606"/>
              <a:gd name="csY1" fmla="*/ 684238 h 993777"/>
              <a:gd name="csX2" fmla="*/ 903938 w 1960606"/>
              <a:gd name="csY2" fmla="*/ 992267 h 993777"/>
              <a:gd name="csX3" fmla="*/ 19548 w 1960606"/>
              <a:gd name="csY3" fmla="*/ 398151 h 993777"/>
              <a:gd name="csX4" fmla="*/ 1006091 w 1960606"/>
              <a:gd name="csY4" fmla="*/ 171 h 993777"/>
              <a:gd name="csX5" fmla="*/ 1960602 w 1960606"/>
              <a:gd name="csY5" fmla="*/ 498196 h 993777"/>
              <a:gd name="csX6" fmla="*/ 2102181 w 1960606"/>
              <a:gd name="csY6" fmla="*/ 608977 h 9937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60606" h="993777" fill="none" extrusionOk="0">
                <a:moveTo>
                  <a:pt x="2102181" y="608977"/>
                </a:moveTo>
                <a:cubicBezTo>
                  <a:pt x="2028795" y="623090"/>
                  <a:pt x="1942001" y="655502"/>
                  <a:pt x="1888254" y="684238"/>
                </a:cubicBezTo>
                <a:cubicBezTo>
                  <a:pt x="1774649" y="883665"/>
                  <a:pt x="1387852" y="1012625"/>
                  <a:pt x="903938" y="992267"/>
                </a:cubicBezTo>
                <a:cubicBezTo>
                  <a:pt x="355450" y="1025866"/>
                  <a:pt x="-48555" y="712319"/>
                  <a:pt x="19548" y="398151"/>
                </a:cubicBezTo>
                <a:cubicBezTo>
                  <a:pt x="70217" y="84706"/>
                  <a:pt x="552411" y="-3965"/>
                  <a:pt x="1006091" y="171"/>
                </a:cubicBezTo>
                <a:cubicBezTo>
                  <a:pt x="1542096" y="18727"/>
                  <a:pt x="1983967" y="271922"/>
                  <a:pt x="1960602" y="498196"/>
                </a:cubicBezTo>
                <a:cubicBezTo>
                  <a:pt x="2021841" y="545341"/>
                  <a:pt x="2059370" y="566270"/>
                  <a:pt x="2102181" y="608977"/>
                </a:cubicBezTo>
                <a:close/>
              </a:path>
              <a:path w="1960606" h="993777" stroke="0" extrusionOk="0">
                <a:moveTo>
                  <a:pt x="2102181" y="608977"/>
                </a:moveTo>
                <a:cubicBezTo>
                  <a:pt x="2017668" y="641567"/>
                  <a:pt x="1973594" y="642732"/>
                  <a:pt x="1888254" y="684238"/>
                </a:cubicBezTo>
                <a:cubicBezTo>
                  <a:pt x="1750247" y="912296"/>
                  <a:pt x="1378654" y="990707"/>
                  <a:pt x="903938" y="992267"/>
                </a:cubicBezTo>
                <a:cubicBezTo>
                  <a:pt x="384630" y="929959"/>
                  <a:pt x="-97362" y="681568"/>
                  <a:pt x="19548" y="398151"/>
                </a:cubicBezTo>
                <a:cubicBezTo>
                  <a:pt x="163138" y="183232"/>
                  <a:pt x="591781" y="-54307"/>
                  <a:pt x="1006091" y="171"/>
                </a:cubicBezTo>
                <a:cubicBezTo>
                  <a:pt x="1562090" y="-23097"/>
                  <a:pt x="1996523" y="272448"/>
                  <a:pt x="1960602" y="498196"/>
                </a:cubicBezTo>
                <a:cubicBezTo>
                  <a:pt x="2004262" y="537611"/>
                  <a:pt x="2042026" y="555986"/>
                  <a:pt x="2102181" y="608977"/>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EllipseCallout">
                    <a:avLst>
                      <a:gd name="adj1" fmla="val 57221"/>
                      <a:gd name="adj2" fmla="val 11279"/>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r>
              <a:rPr lang="de-DE" sz="1100" dirty="0"/>
              <a:t>Mache jetzt den Check am Anfang des Kapitels!</a:t>
            </a:r>
          </a:p>
          <a:p>
            <a:pPr algn="ctr">
              <a:lnSpc>
                <a:spcPct val="120000"/>
              </a:lnSpc>
              <a:spcBef>
                <a:spcPts val="0"/>
              </a:spcBef>
              <a:spcAft>
                <a:spcPts val="600"/>
              </a:spcAft>
            </a:pPr>
            <a:endParaRPr lang="de-DE" sz="1100" b="1" dirty="0"/>
          </a:p>
        </p:txBody>
      </p:sp>
    </p:spTree>
    <p:extLst>
      <p:ext uri="{BB962C8B-B14F-4D97-AF65-F5344CB8AC3E}">
        <p14:creationId xmlns:p14="http://schemas.microsoft.com/office/powerpoint/2010/main" val="1195807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B5ECE73A-E6FE-73FF-4379-0E308A5ECE5F}"/>
              </a:ext>
            </a:extLst>
          </p:cNvPr>
          <p:cNvSpPr txBox="1">
            <a:spLocks/>
          </p:cNvSpPr>
          <p:nvPr/>
        </p:nvSpPr>
        <p:spPr>
          <a:xfrm>
            <a:off x="913190" y="2465387"/>
            <a:ext cx="5754664" cy="2341075"/>
          </a:xfrm>
          <a:custGeom>
            <a:avLst/>
            <a:gdLst>
              <a:gd name="csX0" fmla="*/ 0 w 5754664"/>
              <a:gd name="csY0" fmla="*/ 0 h 2341075"/>
              <a:gd name="csX1" fmla="*/ 639407 w 5754664"/>
              <a:gd name="csY1" fmla="*/ 0 h 2341075"/>
              <a:gd name="csX2" fmla="*/ 1163721 w 5754664"/>
              <a:gd name="csY2" fmla="*/ 0 h 2341075"/>
              <a:gd name="csX3" fmla="*/ 1860675 w 5754664"/>
              <a:gd name="csY3" fmla="*/ 0 h 2341075"/>
              <a:gd name="csX4" fmla="*/ 2442535 w 5754664"/>
              <a:gd name="csY4" fmla="*/ 0 h 2341075"/>
              <a:gd name="csX5" fmla="*/ 2909302 w 5754664"/>
              <a:gd name="csY5" fmla="*/ 0 h 2341075"/>
              <a:gd name="csX6" fmla="*/ 3491163 w 5754664"/>
              <a:gd name="csY6" fmla="*/ 0 h 2341075"/>
              <a:gd name="csX7" fmla="*/ 4188117 w 5754664"/>
              <a:gd name="csY7" fmla="*/ 0 h 2341075"/>
              <a:gd name="csX8" fmla="*/ 4942617 w 5754664"/>
              <a:gd name="csY8" fmla="*/ 0 h 2341075"/>
              <a:gd name="csX9" fmla="*/ 5754664 w 5754664"/>
              <a:gd name="csY9" fmla="*/ 0 h 2341075"/>
              <a:gd name="csX10" fmla="*/ 5754664 w 5754664"/>
              <a:gd name="csY10" fmla="*/ 585269 h 2341075"/>
              <a:gd name="csX11" fmla="*/ 5754664 w 5754664"/>
              <a:gd name="csY11" fmla="*/ 1193948 h 2341075"/>
              <a:gd name="csX12" fmla="*/ 5754664 w 5754664"/>
              <a:gd name="csY12" fmla="*/ 1732396 h 2341075"/>
              <a:gd name="csX13" fmla="*/ 5754664 w 5754664"/>
              <a:gd name="csY13" fmla="*/ 2341075 h 2341075"/>
              <a:gd name="csX14" fmla="*/ 5230350 w 5754664"/>
              <a:gd name="csY14" fmla="*/ 2341075 h 2341075"/>
              <a:gd name="csX15" fmla="*/ 4475850 w 5754664"/>
              <a:gd name="csY15" fmla="*/ 2341075 h 2341075"/>
              <a:gd name="csX16" fmla="*/ 4009083 w 5754664"/>
              <a:gd name="csY16" fmla="*/ 2341075 h 2341075"/>
              <a:gd name="csX17" fmla="*/ 3484769 w 5754664"/>
              <a:gd name="csY17" fmla="*/ 2341075 h 2341075"/>
              <a:gd name="csX18" fmla="*/ 2845362 w 5754664"/>
              <a:gd name="csY18" fmla="*/ 2341075 h 2341075"/>
              <a:gd name="csX19" fmla="*/ 2321048 w 5754664"/>
              <a:gd name="csY19" fmla="*/ 2341075 h 2341075"/>
              <a:gd name="csX20" fmla="*/ 1681641 w 5754664"/>
              <a:gd name="csY20" fmla="*/ 2341075 h 2341075"/>
              <a:gd name="csX21" fmla="*/ 1214874 w 5754664"/>
              <a:gd name="csY21" fmla="*/ 2341075 h 2341075"/>
              <a:gd name="csX22" fmla="*/ 690560 w 5754664"/>
              <a:gd name="csY22" fmla="*/ 2341075 h 2341075"/>
              <a:gd name="csX23" fmla="*/ 0 w 5754664"/>
              <a:gd name="csY23" fmla="*/ 2341075 h 2341075"/>
              <a:gd name="csX24" fmla="*/ 0 w 5754664"/>
              <a:gd name="csY24" fmla="*/ 1826039 h 2341075"/>
              <a:gd name="csX25" fmla="*/ 0 w 5754664"/>
              <a:gd name="csY25" fmla="*/ 1193948 h 2341075"/>
              <a:gd name="csX26" fmla="*/ 0 w 5754664"/>
              <a:gd name="csY26" fmla="*/ 585269 h 2341075"/>
              <a:gd name="csX27" fmla="*/ 0 w 5754664"/>
              <a:gd name="csY27" fmla="*/ 0 h 2341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341075"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26839" y="133154"/>
                  <a:pt x="5752835" y="437428"/>
                  <a:pt x="5754664" y="585269"/>
                </a:cubicBezTo>
                <a:cubicBezTo>
                  <a:pt x="5756493" y="733110"/>
                  <a:pt x="5744160" y="958368"/>
                  <a:pt x="5754664" y="1193948"/>
                </a:cubicBezTo>
                <a:cubicBezTo>
                  <a:pt x="5765168" y="1429528"/>
                  <a:pt x="5748183" y="1613042"/>
                  <a:pt x="5754664" y="1732396"/>
                </a:cubicBezTo>
                <a:cubicBezTo>
                  <a:pt x="5761145" y="1851750"/>
                  <a:pt x="5776196" y="2164888"/>
                  <a:pt x="5754664" y="2341075"/>
                </a:cubicBezTo>
                <a:cubicBezTo>
                  <a:pt x="5553567" y="2323421"/>
                  <a:pt x="5415533" y="2361312"/>
                  <a:pt x="5230350" y="2341075"/>
                </a:cubicBezTo>
                <a:cubicBezTo>
                  <a:pt x="5045167" y="2320838"/>
                  <a:pt x="4652553" y="2375070"/>
                  <a:pt x="4475850" y="2341075"/>
                </a:cubicBezTo>
                <a:cubicBezTo>
                  <a:pt x="4299147" y="2307080"/>
                  <a:pt x="4179264" y="2356598"/>
                  <a:pt x="4009083" y="2341075"/>
                </a:cubicBezTo>
                <a:cubicBezTo>
                  <a:pt x="3838902" y="2325552"/>
                  <a:pt x="3595342" y="2335451"/>
                  <a:pt x="3484769" y="2341075"/>
                </a:cubicBezTo>
                <a:cubicBezTo>
                  <a:pt x="3374196" y="2346699"/>
                  <a:pt x="3131136" y="2365143"/>
                  <a:pt x="2845362" y="2341075"/>
                </a:cubicBezTo>
                <a:cubicBezTo>
                  <a:pt x="2559588" y="2317007"/>
                  <a:pt x="2453907" y="2341595"/>
                  <a:pt x="2321048" y="2341075"/>
                </a:cubicBezTo>
                <a:cubicBezTo>
                  <a:pt x="2188189" y="2340555"/>
                  <a:pt x="1989593" y="2333367"/>
                  <a:pt x="1681641" y="2341075"/>
                </a:cubicBezTo>
                <a:cubicBezTo>
                  <a:pt x="1373689" y="2348783"/>
                  <a:pt x="1323989" y="2334196"/>
                  <a:pt x="1214874" y="2341075"/>
                </a:cubicBezTo>
                <a:cubicBezTo>
                  <a:pt x="1105759" y="2347954"/>
                  <a:pt x="917409" y="2354217"/>
                  <a:pt x="690560" y="2341075"/>
                </a:cubicBezTo>
                <a:cubicBezTo>
                  <a:pt x="463711" y="2327933"/>
                  <a:pt x="195461" y="2347113"/>
                  <a:pt x="0" y="2341075"/>
                </a:cubicBezTo>
                <a:cubicBezTo>
                  <a:pt x="16002" y="2175586"/>
                  <a:pt x="-10889" y="1950315"/>
                  <a:pt x="0" y="1826039"/>
                </a:cubicBezTo>
                <a:cubicBezTo>
                  <a:pt x="10889" y="1701763"/>
                  <a:pt x="14274" y="1395472"/>
                  <a:pt x="0" y="1193948"/>
                </a:cubicBezTo>
                <a:cubicBezTo>
                  <a:pt x="-14274" y="992424"/>
                  <a:pt x="17591" y="881090"/>
                  <a:pt x="0" y="585269"/>
                </a:cubicBezTo>
                <a:cubicBezTo>
                  <a:pt x="-17591" y="289448"/>
                  <a:pt x="-20788" y="155670"/>
                  <a:pt x="0" y="0"/>
                </a:cubicBezTo>
                <a:close/>
              </a:path>
              <a:path w="5754664" h="2341075"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7076" y="243598"/>
                  <a:pt x="5737038" y="347611"/>
                  <a:pt x="5754664" y="632090"/>
                </a:cubicBezTo>
                <a:cubicBezTo>
                  <a:pt x="5772291" y="916569"/>
                  <a:pt x="5728219" y="995499"/>
                  <a:pt x="5754664" y="1240770"/>
                </a:cubicBezTo>
                <a:cubicBezTo>
                  <a:pt x="5781109" y="1486041"/>
                  <a:pt x="5775214" y="1558578"/>
                  <a:pt x="5754664" y="1755806"/>
                </a:cubicBezTo>
                <a:cubicBezTo>
                  <a:pt x="5734114" y="1953034"/>
                  <a:pt x="5769857" y="2129752"/>
                  <a:pt x="5754664" y="2341075"/>
                </a:cubicBezTo>
                <a:cubicBezTo>
                  <a:pt x="5583764" y="2328581"/>
                  <a:pt x="5451213" y="2361895"/>
                  <a:pt x="5287897" y="2341075"/>
                </a:cubicBezTo>
                <a:cubicBezTo>
                  <a:pt x="5124581" y="2320255"/>
                  <a:pt x="4813362" y="2360085"/>
                  <a:pt x="4590943" y="2341075"/>
                </a:cubicBezTo>
                <a:cubicBezTo>
                  <a:pt x="4368524" y="2322065"/>
                  <a:pt x="4123941" y="2325742"/>
                  <a:pt x="3893989" y="2341075"/>
                </a:cubicBezTo>
                <a:cubicBezTo>
                  <a:pt x="3664037" y="2356408"/>
                  <a:pt x="3394616" y="2342714"/>
                  <a:pt x="3139489" y="2341075"/>
                </a:cubicBezTo>
                <a:cubicBezTo>
                  <a:pt x="2884362" y="2339436"/>
                  <a:pt x="2704371" y="2338780"/>
                  <a:pt x="2384989" y="2341075"/>
                </a:cubicBezTo>
                <a:cubicBezTo>
                  <a:pt x="2065607" y="2343370"/>
                  <a:pt x="1981397" y="2319388"/>
                  <a:pt x="1688035" y="2341075"/>
                </a:cubicBezTo>
                <a:cubicBezTo>
                  <a:pt x="1394673" y="2362762"/>
                  <a:pt x="1329548" y="2334254"/>
                  <a:pt x="1048628" y="2341075"/>
                </a:cubicBezTo>
                <a:cubicBezTo>
                  <a:pt x="767708" y="2347896"/>
                  <a:pt x="487941" y="2351959"/>
                  <a:pt x="0" y="2341075"/>
                </a:cubicBezTo>
                <a:cubicBezTo>
                  <a:pt x="13528" y="2044586"/>
                  <a:pt x="-8021" y="2008267"/>
                  <a:pt x="0" y="1732396"/>
                </a:cubicBezTo>
                <a:cubicBezTo>
                  <a:pt x="8021" y="1456525"/>
                  <a:pt x="13405" y="1279527"/>
                  <a:pt x="0" y="1123716"/>
                </a:cubicBezTo>
                <a:cubicBezTo>
                  <a:pt x="-13405" y="967905"/>
                  <a:pt x="-11991" y="811273"/>
                  <a:pt x="0" y="561858"/>
                </a:cubicBezTo>
                <a:cubicBezTo>
                  <a:pt x="11991" y="312443"/>
                  <a:pt x="-20655" y="207987"/>
                  <a:pt x="0" y="0"/>
                </a:cubicBezTo>
                <a:close/>
              </a:path>
            </a:pathLst>
          </a:custGeom>
          <a:solidFill>
            <a:srgbClr val="EEA0FF">
              <a:alpha val="23137"/>
            </a:srgbClr>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Check 2.1: </a:t>
            </a:r>
            <a:r>
              <a:rPr lang="de-DE" sz="1100" dirty="0"/>
              <a:t>Gegeben sind die Zahlen 8, -9, 12, -1, -16, 15, 31 und -8</a:t>
            </a:r>
          </a:p>
          <a:p>
            <a:pPr marL="228600" indent="-228600">
              <a:lnSpc>
                <a:spcPct val="120000"/>
              </a:lnSpc>
              <a:spcBef>
                <a:spcPts val="0"/>
              </a:spcBef>
              <a:spcAft>
                <a:spcPts val="600"/>
              </a:spcAft>
              <a:buAutoNum type="alphaLcParenR"/>
            </a:pPr>
            <a:r>
              <a:rPr lang="de-DE" sz="1100" dirty="0"/>
              <a:t>Welche dieser Zahlen ist die kleinste?</a:t>
            </a:r>
          </a:p>
          <a:p>
            <a:pPr marL="228600" indent="-228600">
              <a:lnSpc>
                <a:spcPct val="120000"/>
              </a:lnSpc>
              <a:spcBef>
                <a:spcPts val="0"/>
              </a:spcBef>
              <a:spcAft>
                <a:spcPts val="600"/>
              </a:spcAft>
              <a:buAutoNum type="alphaLcParenR"/>
            </a:pPr>
            <a:r>
              <a:rPr lang="de-DE" sz="1100" dirty="0"/>
              <a:t>Welche dieser Zahlen hat den kleinsten Betrag?</a:t>
            </a:r>
          </a:p>
          <a:p>
            <a:pPr marL="228600" indent="-228600">
              <a:lnSpc>
                <a:spcPct val="120000"/>
              </a:lnSpc>
              <a:spcBef>
                <a:spcPts val="0"/>
              </a:spcBef>
              <a:spcAft>
                <a:spcPts val="600"/>
              </a:spcAft>
              <a:buAutoNum type="alphaLcParenR"/>
            </a:pPr>
            <a:r>
              <a:rPr lang="de-DE" sz="1100" dirty="0"/>
              <a:t>Was ist die Gegenzahl zur größten dieser Zahlen?</a:t>
            </a:r>
          </a:p>
          <a:p>
            <a:pPr marL="211138" indent="-211138">
              <a:lnSpc>
                <a:spcPct val="120000"/>
              </a:lnSpc>
              <a:spcBef>
                <a:spcPts val="600"/>
              </a:spcBef>
              <a:spcAft>
                <a:spcPts val="600"/>
              </a:spcAft>
            </a:pPr>
            <a:r>
              <a:rPr lang="de-DE" sz="1100" b="1" dirty="0"/>
              <a:t>Check 2.2: </a:t>
            </a:r>
            <a:r>
              <a:rPr lang="de-DE" sz="1100" dirty="0"/>
              <a:t>Welches ist die größte und welches die kleinste dieser 5 Zahlen?</a:t>
            </a:r>
          </a:p>
          <a:p>
            <a:pPr marL="211138" indent="-211138" defTabSz="1160463">
              <a:lnSpc>
                <a:spcPct val="120000"/>
              </a:lnSpc>
              <a:spcBef>
                <a:spcPts val="0"/>
              </a:spcBef>
              <a:spcAft>
                <a:spcPts val="600"/>
              </a:spcAft>
            </a:pPr>
            <a:r>
              <a:rPr lang="de-DE" sz="1100" dirty="0"/>
              <a:t>	-(-1200)	-1078 	1179 	|-1100|	-|-400|</a:t>
            </a:r>
          </a:p>
          <a:p>
            <a:pPr>
              <a:lnSpc>
                <a:spcPct val="120000"/>
              </a:lnSpc>
              <a:spcBef>
                <a:spcPts val="0"/>
              </a:spcBef>
              <a:spcAft>
                <a:spcPts val="600"/>
              </a:spcAft>
            </a:pPr>
            <a:endParaRPr lang="de-DE" sz="1100"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6</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Betrag &amp; Gegenzahlen</a:t>
            </a:r>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5496240" y="7693027"/>
            <a:ext cx="1175924" cy="2012705"/>
          </a:xfrm>
          <a:custGeom>
            <a:avLst/>
            <a:gdLst>
              <a:gd name="csX0" fmla="*/ 0 w 1175924"/>
              <a:gd name="csY0" fmla="*/ 0 h 2012705"/>
              <a:gd name="csX1" fmla="*/ 611480 w 1175924"/>
              <a:gd name="csY1" fmla="*/ 0 h 2012705"/>
              <a:gd name="csX2" fmla="*/ 1175924 w 1175924"/>
              <a:gd name="csY2" fmla="*/ 0 h 2012705"/>
              <a:gd name="csX3" fmla="*/ 1175924 w 1175924"/>
              <a:gd name="csY3" fmla="*/ 691029 h 2012705"/>
              <a:gd name="csX4" fmla="*/ 1175924 w 1175924"/>
              <a:gd name="csY4" fmla="*/ 1382057 h 2012705"/>
              <a:gd name="csX5" fmla="*/ 1175924 w 1175924"/>
              <a:gd name="csY5" fmla="*/ 2012705 h 2012705"/>
              <a:gd name="csX6" fmla="*/ 564444 w 1175924"/>
              <a:gd name="csY6" fmla="*/ 2012705 h 2012705"/>
              <a:gd name="csX7" fmla="*/ 0 w 1175924"/>
              <a:gd name="csY7" fmla="*/ 2012705 h 2012705"/>
              <a:gd name="csX8" fmla="*/ 0 w 1175924"/>
              <a:gd name="csY8" fmla="*/ 1361930 h 2012705"/>
              <a:gd name="csX9" fmla="*/ 0 w 1175924"/>
              <a:gd name="csY9" fmla="*/ 691029 h 2012705"/>
              <a:gd name="csX10" fmla="*/ 0 w 1175924"/>
              <a:gd name="csY10" fmla="*/ 0 h 20127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75924" h="2012705" fill="none" extrusionOk="0">
                <a:moveTo>
                  <a:pt x="0" y="0"/>
                </a:moveTo>
                <a:cubicBezTo>
                  <a:pt x="223139" y="21410"/>
                  <a:pt x="452823" y="21587"/>
                  <a:pt x="611480" y="0"/>
                </a:cubicBezTo>
                <a:cubicBezTo>
                  <a:pt x="770137" y="-21587"/>
                  <a:pt x="1025731" y="1968"/>
                  <a:pt x="1175924" y="0"/>
                </a:cubicBezTo>
                <a:cubicBezTo>
                  <a:pt x="1207927" y="192387"/>
                  <a:pt x="1173568" y="466939"/>
                  <a:pt x="1175924" y="691029"/>
                </a:cubicBezTo>
                <a:cubicBezTo>
                  <a:pt x="1178280" y="915119"/>
                  <a:pt x="1158634" y="1118012"/>
                  <a:pt x="1175924" y="1382057"/>
                </a:cubicBezTo>
                <a:cubicBezTo>
                  <a:pt x="1193214" y="1646102"/>
                  <a:pt x="1177210" y="1867435"/>
                  <a:pt x="1175924" y="2012705"/>
                </a:cubicBezTo>
                <a:cubicBezTo>
                  <a:pt x="957575" y="2030337"/>
                  <a:pt x="738561" y="2019139"/>
                  <a:pt x="564444" y="2012705"/>
                </a:cubicBezTo>
                <a:cubicBezTo>
                  <a:pt x="390327" y="2006271"/>
                  <a:pt x="152826" y="2026297"/>
                  <a:pt x="0" y="2012705"/>
                </a:cubicBezTo>
                <a:cubicBezTo>
                  <a:pt x="4532" y="1872165"/>
                  <a:pt x="6920" y="1560469"/>
                  <a:pt x="0" y="1361930"/>
                </a:cubicBezTo>
                <a:cubicBezTo>
                  <a:pt x="-6920" y="1163392"/>
                  <a:pt x="12414" y="995379"/>
                  <a:pt x="0" y="691029"/>
                </a:cubicBezTo>
                <a:cubicBezTo>
                  <a:pt x="-12414" y="386679"/>
                  <a:pt x="-12209" y="147927"/>
                  <a:pt x="0" y="0"/>
                </a:cubicBezTo>
                <a:close/>
              </a:path>
              <a:path w="1175924" h="2012705" stroke="0" extrusionOk="0">
                <a:moveTo>
                  <a:pt x="0" y="0"/>
                </a:moveTo>
                <a:cubicBezTo>
                  <a:pt x="124294" y="12656"/>
                  <a:pt x="331029" y="14402"/>
                  <a:pt x="552684" y="0"/>
                </a:cubicBezTo>
                <a:cubicBezTo>
                  <a:pt x="774339" y="-14402"/>
                  <a:pt x="1000570" y="-6623"/>
                  <a:pt x="1175924" y="0"/>
                </a:cubicBezTo>
                <a:cubicBezTo>
                  <a:pt x="1182379" y="326249"/>
                  <a:pt x="1196487" y="360369"/>
                  <a:pt x="1175924" y="691029"/>
                </a:cubicBezTo>
                <a:cubicBezTo>
                  <a:pt x="1155361" y="1021689"/>
                  <a:pt x="1198172" y="1008894"/>
                  <a:pt x="1175924" y="1301549"/>
                </a:cubicBezTo>
                <a:cubicBezTo>
                  <a:pt x="1153676" y="1594204"/>
                  <a:pt x="1179306" y="1862065"/>
                  <a:pt x="1175924" y="2012705"/>
                </a:cubicBezTo>
                <a:cubicBezTo>
                  <a:pt x="999235" y="2028181"/>
                  <a:pt x="774634" y="2001118"/>
                  <a:pt x="587962" y="2012705"/>
                </a:cubicBezTo>
                <a:cubicBezTo>
                  <a:pt x="401290" y="2024292"/>
                  <a:pt x="282078" y="1996705"/>
                  <a:pt x="0" y="2012705"/>
                </a:cubicBezTo>
                <a:cubicBezTo>
                  <a:pt x="5904" y="1714167"/>
                  <a:pt x="-929" y="1581077"/>
                  <a:pt x="0" y="1361930"/>
                </a:cubicBezTo>
                <a:cubicBezTo>
                  <a:pt x="929" y="1142784"/>
                  <a:pt x="20988" y="969977"/>
                  <a:pt x="0" y="751410"/>
                </a:cubicBezTo>
                <a:cubicBezTo>
                  <a:pt x="-20988" y="532843"/>
                  <a:pt x="6977" y="171406"/>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p>
          <a:p>
            <a:pPr>
              <a:lnSpc>
                <a:spcPct val="120000"/>
              </a:lnSpc>
              <a:spcBef>
                <a:spcPts val="0"/>
              </a:spcBef>
              <a:spcAft>
                <a:spcPts val="600"/>
              </a:spcAft>
            </a:pPr>
            <a:r>
              <a:rPr lang="de-DE" sz="1100" dirty="0"/>
              <a:t>-1078; -234; -134; -74; -31; -16; -1; 0; 7; 15; 22; 99; 134; 1200. Eine Zahl ist übrig.</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15</a:t>
            </a:r>
            <a:endParaRPr lang="de-DE" sz="1100" dirty="0">
              <a:solidFill>
                <a:srgbClr val="C00000"/>
              </a:solidFill>
              <a:latin typeface="ABeeZee" pitchFamily="2" charset="0"/>
            </a:endParaRPr>
          </a:p>
        </p:txBody>
      </p:sp>
      <p:sp>
        <p:nvSpPr>
          <p:cNvPr id="4" name="Textfeld 3">
            <a:extLst>
              <a:ext uri="{FF2B5EF4-FFF2-40B4-BE49-F238E27FC236}">
                <a16:creationId xmlns:a16="http://schemas.microsoft.com/office/drawing/2014/main" id="{8CC86BF9-40BB-3FC1-1936-8CBF44270848}"/>
              </a:ext>
            </a:extLst>
          </p:cNvPr>
          <p:cNvSpPr txBox="1"/>
          <p:nvPr/>
        </p:nvSpPr>
        <p:spPr>
          <a:xfrm>
            <a:off x="879400" y="932130"/>
            <a:ext cx="3380092" cy="1354217"/>
          </a:xfrm>
          <a:prstGeom prst="rect">
            <a:avLst/>
          </a:prstGeom>
          <a:noFill/>
        </p:spPr>
        <p:txBody>
          <a:bodyPr wrap="none" lIns="0" tIns="0" rtlCol="0">
            <a:spAutoFit/>
          </a:bodyPr>
          <a:lstStyle/>
          <a:p>
            <a:pPr>
              <a:spcAft>
                <a:spcPts val="600"/>
              </a:spcAft>
            </a:pPr>
            <a:r>
              <a:rPr lang="de-DE" sz="2400" dirty="0">
                <a:solidFill>
                  <a:schemeClr val="accent3"/>
                </a:solidFill>
                <a:latin typeface="ABeeZee" pitchFamily="2" charset="0"/>
              </a:rPr>
              <a:t>Kapitel 2: </a:t>
            </a:r>
          </a:p>
          <a:p>
            <a:pPr>
              <a:spcAft>
                <a:spcPts val="600"/>
              </a:spcAft>
            </a:pPr>
            <a:r>
              <a:rPr lang="de-DE" sz="2800" b="1" dirty="0">
                <a:latin typeface="ABeeZee" pitchFamily="2" charset="0"/>
              </a:rPr>
              <a:t>Anordnung, Betrag </a:t>
            </a:r>
            <a:br>
              <a:rPr lang="de-DE" sz="2800" b="1" dirty="0">
                <a:latin typeface="ABeeZee" pitchFamily="2" charset="0"/>
              </a:rPr>
            </a:br>
            <a:r>
              <a:rPr lang="de-DE" sz="2800" b="1" dirty="0">
                <a:latin typeface="ABeeZee" pitchFamily="2" charset="0"/>
              </a:rPr>
              <a:t>und Gegenzahlen</a:t>
            </a:r>
          </a:p>
        </p:txBody>
      </p:sp>
      <p:sp>
        <p:nvSpPr>
          <p:cNvPr id="195" name="Rechteck 194">
            <a:extLst>
              <a:ext uri="{FF2B5EF4-FFF2-40B4-BE49-F238E27FC236}">
                <a16:creationId xmlns:a16="http://schemas.microsoft.com/office/drawing/2014/main" id="{63A3F21B-6218-9094-06F6-1B4575554078}"/>
              </a:ext>
            </a:extLst>
          </p:cNvPr>
          <p:cNvSpPr/>
          <p:nvPr/>
        </p:nvSpPr>
        <p:spPr>
          <a:xfrm>
            <a:off x="1229462" y="4308812"/>
            <a:ext cx="2340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Kleinste Zahl:</a:t>
            </a:r>
          </a:p>
        </p:txBody>
      </p:sp>
      <p:sp>
        <p:nvSpPr>
          <p:cNvPr id="10" name="Rechteck 9">
            <a:extLst>
              <a:ext uri="{FF2B5EF4-FFF2-40B4-BE49-F238E27FC236}">
                <a16:creationId xmlns:a16="http://schemas.microsoft.com/office/drawing/2014/main" id="{DA61F8B6-2E77-AB13-29AB-8DFC53974846}"/>
              </a:ext>
            </a:extLst>
          </p:cNvPr>
          <p:cNvSpPr/>
          <p:nvPr/>
        </p:nvSpPr>
        <p:spPr>
          <a:xfrm>
            <a:off x="4008544" y="4308812"/>
            <a:ext cx="2340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Größte Zahl:</a:t>
            </a:r>
          </a:p>
        </p:txBody>
      </p:sp>
      <p:sp>
        <p:nvSpPr>
          <p:cNvPr id="12" name="Inhaltsplatzhalter 2">
            <a:extLst>
              <a:ext uri="{FF2B5EF4-FFF2-40B4-BE49-F238E27FC236}">
                <a16:creationId xmlns:a16="http://schemas.microsoft.com/office/drawing/2014/main" id="{4B2F25B6-82A0-4ADF-3D41-2EE31D69BD09}"/>
              </a:ext>
            </a:extLst>
          </p:cNvPr>
          <p:cNvSpPr txBox="1">
            <a:spLocks/>
          </p:cNvSpPr>
          <p:nvPr/>
        </p:nvSpPr>
        <p:spPr>
          <a:xfrm>
            <a:off x="913190" y="5055334"/>
            <a:ext cx="5754664" cy="2388821"/>
          </a:xfrm>
          <a:custGeom>
            <a:avLst/>
            <a:gdLst>
              <a:gd name="csX0" fmla="*/ 0 w 5754664"/>
              <a:gd name="csY0" fmla="*/ 0 h 2388821"/>
              <a:gd name="csX1" fmla="*/ 639407 w 5754664"/>
              <a:gd name="csY1" fmla="*/ 0 h 2388821"/>
              <a:gd name="csX2" fmla="*/ 1163721 w 5754664"/>
              <a:gd name="csY2" fmla="*/ 0 h 2388821"/>
              <a:gd name="csX3" fmla="*/ 1860675 w 5754664"/>
              <a:gd name="csY3" fmla="*/ 0 h 2388821"/>
              <a:gd name="csX4" fmla="*/ 2442535 w 5754664"/>
              <a:gd name="csY4" fmla="*/ 0 h 2388821"/>
              <a:gd name="csX5" fmla="*/ 2909302 w 5754664"/>
              <a:gd name="csY5" fmla="*/ 0 h 2388821"/>
              <a:gd name="csX6" fmla="*/ 3491163 w 5754664"/>
              <a:gd name="csY6" fmla="*/ 0 h 2388821"/>
              <a:gd name="csX7" fmla="*/ 4188117 w 5754664"/>
              <a:gd name="csY7" fmla="*/ 0 h 2388821"/>
              <a:gd name="csX8" fmla="*/ 4942617 w 5754664"/>
              <a:gd name="csY8" fmla="*/ 0 h 2388821"/>
              <a:gd name="csX9" fmla="*/ 5754664 w 5754664"/>
              <a:gd name="csY9" fmla="*/ 0 h 2388821"/>
              <a:gd name="csX10" fmla="*/ 5754664 w 5754664"/>
              <a:gd name="csY10" fmla="*/ 597205 h 2388821"/>
              <a:gd name="csX11" fmla="*/ 5754664 w 5754664"/>
              <a:gd name="csY11" fmla="*/ 1218299 h 2388821"/>
              <a:gd name="csX12" fmla="*/ 5754664 w 5754664"/>
              <a:gd name="csY12" fmla="*/ 1767728 h 2388821"/>
              <a:gd name="csX13" fmla="*/ 5754664 w 5754664"/>
              <a:gd name="csY13" fmla="*/ 2388821 h 2388821"/>
              <a:gd name="csX14" fmla="*/ 5230350 w 5754664"/>
              <a:gd name="csY14" fmla="*/ 2388821 h 2388821"/>
              <a:gd name="csX15" fmla="*/ 4475850 w 5754664"/>
              <a:gd name="csY15" fmla="*/ 2388821 h 2388821"/>
              <a:gd name="csX16" fmla="*/ 4009083 w 5754664"/>
              <a:gd name="csY16" fmla="*/ 2388821 h 2388821"/>
              <a:gd name="csX17" fmla="*/ 3484769 w 5754664"/>
              <a:gd name="csY17" fmla="*/ 2388821 h 2388821"/>
              <a:gd name="csX18" fmla="*/ 2845362 w 5754664"/>
              <a:gd name="csY18" fmla="*/ 2388821 h 2388821"/>
              <a:gd name="csX19" fmla="*/ 2321048 w 5754664"/>
              <a:gd name="csY19" fmla="*/ 2388821 h 2388821"/>
              <a:gd name="csX20" fmla="*/ 1681641 w 5754664"/>
              <a:gd name="csY20" fmla="*/ 2388821 h 2388821"/>
              <a:gd name="csX21" fmla="*/ 1214874 w 5754664"/>
              <a:gd name="csY21" fmla="*/ 2388821 h 2388821"/>
              <a:gd name="csX22" fmla="*/ 690560 w 5754664"/>
              <a:gd name="csY22" fmla="*/ 2388821 h 2388821"/>
              <a:gd name="csX23" fmla="*/ 0 w 5754664"/>
              <a:gd name="csY23" fmla="*/ 2388821 h 2388821"/>
              <a:gd name="csX24" fmla="*/ 0 w 5754664"/>
              <a:gd name="csY24" fmla="*/ 1863280 h 2388821"/>
              <a:gd name="csX25" fmla="*/ 0 w 5754664"/>
              <a:gd name="csY25" fmla="*/ 1218299 h 2388821"/>
              <a:gd name="csX26" fmla="*/ 0 w 5754664"/>
              <a:gd name="csY26" fmla="*/ 597205 h 2388821"/>
              <a:gd name="csX27" fmla="*/ 0 w 5754664"/>
              <a:gd name="csY27" fmla="*/ 0 h 23888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388821"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38453" y="273534"/>
                  <a:pt x="5765268" y="303160"/>
                  <a:pt x="5754664" y="597205"/>
                </a:cubicBezTo>
                <a:cubicBezTo>
                  <a:pt x="5744060" y="891250"/>
                  <a:pt x="5755885" y="1021705"/>
                  <a:pt x="5754664" y="1218299"/>
                </a:cubicBezTo>
                <a:cubicBezTo>
                  <a:pt x="5753443" y="1414893"/>
                  <a:pt x="5755618" y="1524227"/>
                  <a:pt x="5754664" y="1767728"/>
                </a:cubicBezTo>
                <a:cubicBezTo>
                  <a:pt x="5753710" y="2011229"/>
                  <a:pt x="5781549" y="2261658"/>
                  <a:pt x="5754664" y="2388821"/>
                </a:cubicBezTo>
                <a:cubicBezTo>
                  <a:pt x="5553567" y="2371167"/>
                  <a:pt x="5415533" y="2409058"/>
                  <a:pt x="5230350" y="2388821"/>
                </a:cubicBezTo>
                <a:cubicBezTo>
                  <a:pt x="5045167" y="2368584"/>
                  <a:pt x="4652553" y="2422816"/>
                  <a:pt x="4475850" y="2388821"/>
                </a:cubicBezTo>
                <a:cubicBezTo>
                  <a:pt x="4299147" y="2354826"/>
                  <a:pt x="4179264" y="2404344"/>
                  <a:pt x="4009083" y="2388821"/>
                </a:cubicBezTo>
                <a:cubicBezTo>
                  <a:pt x="3838902" y="2373298"/>
                  <a:pt x="3595342" y="2383197"/>
                  <a:pt x="3484769" y="2388821"/>
                </a:cubicBezTo>
                <a:cubicBezTo>
                  <a:pt x="3374196" y="2394445"/>
                  <a:pt x="3131136" y="2412889"/>
                  <a:pt x="2845362" y="2388821"/>
                </a:cubicBezTo>
                <a:cubicBezTo>
                  <a:pt x="2559588" y="2364753"/>
                  <a:pt x="2453907" y="2389341"/>
                  <a:pt x="2321048" y="2388821"/>
                </a:cubicBezTo>
                <a:cubicBezTo>
                  <a:pt x="2188189" y="2388301"/>
                  <a:pt x="1989593" y="2381113"/>
                  <a:pt x="1681641" y="2388821"/>
                </a:cubicBezTo>
                <a:cubicBezTo>
                  <a:pt x="1373689" y="2396529"/>
                  <a:pt x="1323989" y="2381942"/>
                  <a:pt x="1214874" y="2388821"/>
                </a:cubicBezTo>
                <a:cubicBezTo>
                  <a:pt x="1105759" y="2395700"/>
                  <a:pt x="917409" y="2401963"/>
                  <a:pt x="690560" y="2388821"/>
                </a:cubicBezTo>
                <a:cubicBezTo>
                  <a:pt x="463711" y="2375679"/>
                  <a:pt x="195461" y="2394859"/>
                  <a:pt x="0" y="2388821"/>
                </a:cubicBezTo>
                <a:cubicBezTo>
                  <a:pt x="-1974" y="2127521"/>
                  <a:pt x="25682" y="2105821"/>
                  <a:pt x="0" y="1863280"/>
                </a:cubicBezTo>
                <a:cubicBezTo>
                  <a:pt x="-25682" y="1620739"/>
                  <a:pt x="-29377" y="1477778"/>
                  <a:pt x="0" y="1218299"/>
                </a:cubicBezTo>
                <a:cubicBezTo>
                  <a:pt x="29377" y="958820"/>
                  <a:pt x="-29854" y="899207"/>
                  <a:pt x="0" y="597205"/>
                </a:cubicBezTo>
                <a:cubicBezTo>
                  <a:pt x="29854" y="295203"/>
                  <a:pt x="-9366" y="164908"/>
                  <a:pt x="0" y="0"/>
                </a:cubicBezTo>
                <a:close/>
              </a:path>
              <a:path w="5754664" h="2388821"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36216" y="149097"/>
                  <a:pt x="5755663" y="428526"/>
                  <a:pt x="5754664" y="644982"/>
                </a:cubicBezTo>
                <a:cubicBezTo>
                  <a:pt x="5753665" y="861438"/>
                  <a:pt x="5770251" y="1075779"/>
                  <a:pt x="5754664" y="1266075"/>
                </a:cubicBezTo>
                <a:cubicBezTo>
                  <a:pt x="5739077" y="1456371"/>
                  <a:pt x="5779551" y="1620150"/>
                  <a:pt x="5754664" y="1791616"/>
                </a:cubicBezTo>
                <a:cubicBezTo>
                  <a:pt x="5729777" y="1963082"/>
                  <a:pt x="5746945" y="2164717"/>
                  <a:pt x="5754664" y="2388821"/>
                </a:cubicBezTo>
                <a:cubicBezTo>
                  <a:pt x="5583764" y="2376327"/>
                  <a:pt x="5451213" y="2409641"/>
                  <a:pt x="5287897" y="2388821"/>
                </a:cubicBezTo>
                <a:cubicBezTo>
                  <a:pt x="5124581" y="2368001"/>
                  <a:pt x="4813362" y="2407831"/>
                  <a:pt x="4590943" y="2388821"/>
                </a:cubicBezTo>
                <a:cubicBezTo>
                  <a:pt x="4368524" y="2369811"/>
                  <a:pt x="4123941" y="2373488"/>
                  <a:pt x="3893989" y="2388821"/>
                </a:cubicBezTo>
                <a:cubicBezTo>
                  <a:pt x="3664037" y="2404154"/>
                  <a:pt x="3394616" y="2390460"/>
                  <a:pt x="3139489" y="2388821"/>
                </a:cubicBezTo>
                <a:cubicBezTo>
                  <a:pt x="2884362" y="2387182"/>
                  <a:pt x="2704371" y="2386526"/>
                  <a:pt x="2384989" y="2388821"/>
                </a:cubicBezTo>
                <a:cubicBezTo>
                  <a:pt x="2065607" y="2391116"/>
                  <a:pt x="1981397" y="2367134"/>
                  <a:pt x="1688035" y="2388821"/>
                </a:cubicBezTo>
                <a:cubicBezTo>
                  <a:pt x="1394673" y="2410508"/>
                  <a:pt x="1329548" y="2382000"/>
                  <a:pt x="1048628" y="2388821"/>
                </a:cubicBezTo>
                <a:cubicBezTo>
                  <a:pt x="767708" y="2395642"/>
                  <a:pt x="487941" y="2399705"/>
                  <a:pt x="0" y="2388821"/>
                </a:cubicBezTo>
                <a:cubicBezTo>
                  <a:pt x="-29492" y="2081289"/>
                  <a:pt x="-26428" y="1969097"/>
                  <a:pt x="0" y="1767728"/>
                </a:cubicBezTo>
                <a:cubicBezTo>
                  <a:pt x="26428" y="1566359"/>
                  <a:pt x="-9589" y="1353784"/>
                  <a:pt x="0" y="1146634"/>
                </a:cubicBezTo>
                <a:cubicBezTo>
                  <a:pt x="9589" y="939484"/>
                  <a:pt x="-8519" y="795903"/>
                  <a:pt x="0" y="573317"/>
                </a:cubicBezTo>
                <a:cubicBezTo>
                  <a:pt x="8519" y="350731"/>
                  <a:pt x="2865" y="252709"/>
                  <a:pt x="0" y="0"/>
                </a:cubicBezTo>
                <a:close/>
              </a:path>
            </a:pathLst>
          </a:custGeom>
          <a:solidFill>
            <a:schemeClr val="bg1"/>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2.1: </a:t>
            </a:r>
            <a:r>
              <a:rPr lang="de-DE" sz="1100" dirty="0"/>
              <a:t>Eine Zahl ist größer, wenn sie auf den Zahlengerade </a:t>
            </a:r>
            <a:br>
              <a:rPr lang="de-DE" sz="1100" dirty="0"/>
            </a:br>
            <a:r>
              <a:rPr lang="de-DE" sz="1100" dirty="0"/>
              <a:t>weiter rechts steht. Mit Beispielen wird es dir auch hier erklärt. </a:t>
            </a:r>
          </a:p>
          <a:p>
            <a:pPr defTabSz="1136650">
              <a:lnSpc>
                <a:spcPct val="120000"/>
              </a:lnSpc>
              <a:spcBef>
                <a:spcPts val="0"/>
              </a:spcBef>
              <a:spcAft>
                <a:spcPts val="600"/>
              </a:spcAft>
            </a:pPr>
            <a:r>
              <a:rPr lang="de-DE" sz="1100" dirty="0"/>
              <a:t>Unterstreiche jeweils die größere Zahl:</a:t>
            </a:r>
          </a:p>
          <a:p>
            <a:pPr marL="211138" indent="-211138" defTabSz="1074738">
              <a:lnSpc>
                <a:spcPct val="120000"/>
              </a:lnSpc>
              <a:spcBef>
                <a:spcPts val="0"/>
              </a:spcBef>
              <a:spcAft>
                <a:spcPts val="600"/>
              </a:spcAft>
            </a:pPr>
            <a:r>
              <a:rPr lang="de-DE" sz="1100" dirty="0"/>
              <a:t>	-234 oder 134	-234 oder -134		</a:t>
            </a:r>
          </a:p>
          <a:p>
            <a:pPr marL="211138" indent="-211138" defTabSz="1074738">
              <a:lnSpc>
                <a:spcPct val="120000"/>
              </a:lnSpc>
              <a:spcBef>
                <a:spcPts val="0"/>
              </a:spcBef>
              <a:spcAft>
                <a:spcPts val="600"/>
              </a:spcAft>
            </a:pPr>
            <a:r>
              <a:rPr lang="de-DE" sz="1100" dirty="0"/>
              <a:t>	-745 oder -74	-999 oder -234		</a:t>
            </a:r>
          </a:p>
          <a:p>
            <a:pPr marL="211138" indent="-211138" defTabSz="1136650">
              <a:lnSpc>
                <a:spcPct val="120000"/>
              </a:lnSpc>
              <a:spcBef>
                <a:spcPts val="600"/>
              </a:spcBef>
              <a:spcAft>
                <a:spcPts val="600"/>
              </a:spcAft>
            </a:pPr>
            <a:r>
              <a:rPr lang="de-DE" sz="1100" dirty="0"/>
              <a:t>Setze das passende Kleiner- oder </a:t>
            </a:r>
            <a:r>
              <a:rPr lang="de-DE" sz="1100" dirty="0" err="1"/>
              <a:t>Größerzeichen</a:t>
            </a:r>
            <a:r>
              <a:rPr lang="de-DE" sz="1100" dirty="0"/>
              <a:t> ein:</a:t>
            </a:r>
          </a:p>
          <a:p>
            <a:pPr marL="211138" indent="-211138" defTabSz="1136650">
              <a:lnSpc>
                <a:spcPct val="120000"/>
              </a:lnSpc>
              <a:spcBef>
                <a:spcPts val="0"/>
              </a:spcBef>
              <a:spcAft>
                <a:spcPts val="600"/>
              </a:spcAft>
            </a:pPr>
            <a:r>
              <a:rPr lang="de-DE" sz="1100" dirty="0"/>
              <a:t>	-100        99		-787        -786		1023        -99</a:t>
            </a:r>
          </a:p>
          <a:p>
            <a:pPr marL="211138" indent="-211138" defTabSz="1136650">
              <a:lnSpc>
                <a:spcPct val="120000"/>
              </a:lnSpc>
              <a:spcBef>
                <a:spcPts val="0"/>
              </a:spcBef>
              <a:spcAft>
                <a:spcPts val="600"/>
              </a:spcAft>
            </a:pPr>
            <a:r>
              <a:rPr lang="de-DE" sz="1100" dirty="0"/>
              <a:t>	-999        -998	1000        -1000		-676        -23</a:t>
            </a:r>
          </a:p>
        </p:txBody>
      </p:sp>
      <p:sp>
        <p:nvSpPr>
          <p:cNvPr id="13" name="Rechteck 12">
            <a:extLst>
              <a:ext uri="{FF2B5EF4-FFF2-40B4-BE49-F238E27FC236}">
                <a16:creationId xmlns:a16="http://schemas.microsoft.com/office/drawing/2014/main" id="{73B74422-2535-0111-00E8-88313B9C4DF7}"/>
              </a:ext>
            </a:extLst>
          </p:cNvPr>
          <p:cNvSpPr/>
          <p:nvPr/>
        </p:nvSpPr>
        <p:spPr>
          <a:xfrm>
            <a:off x="1606061" y="6799385"/>
            <a:ext cx="252000" cy="25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89F4F906-9928-6B43-8190-3043671FE5A8}"/>
              </a:ext>
            </a:extLst>
          </p:cNvPr>
          <p:cNvSpPr/>
          <p:nvPr/>
        </p:nvSpPr>
        <p:spPr>
          <a:xfrm>
            <a:off x="1606062" y="7069015"/>
            <a:ext cx="252000" cy="25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C44EA31F-6857-4243-E046-637AFB08034D}"/>
              </a:ext>
            </a:extLst>
          </p:cNvPr>
          <p:cNvSpPr/>
          <p:nvPr/>
        </p:nvSpPr>
        <p:spPr>
          <a:xfrm>
            <a:off x="3680540" y="6810753"/>
            <a:ext cx="252000" cy="25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Rechteck 56">
            <a:extLst>
              <a:ext uri="{FF2B5EF4-FFF2-40B4-BE49-F238E27FC236}">
                <a16:creationId xmlns:a16="http://schemas.microsoft.com/office/drawing/2014/main" id="{35FB65EC-F622-5C25-C37F-B452254D784E}"/>
              </a:ext>
            </a:extLst>
          </p:cNvPr>
          <p:cNvSpPr/>
          <p:nvPr/>
        </p:nvSpPr>
        <p:spPr>
          <a:xfrm>
            <a:off x="3680541" y="7080383"/>
            <a:ext cx="252000" cy="25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8" name="Rechteck 447">
            <a:extLst>
              <a:ext uri="{FF2B5EF4-FFF2-40B4-BE49-F238E27FC236}">
                <a16:creationId xmlns:a16="http://schemas.microsoft.com/office/drawing/2014/main" id="{FABEB4D3-C218-987B-18C5-C4C9518913D7}"/>
              </a:ext>
            </a:extLst>
          </p:cNvPr>
          <p:cNvSpPr/>
          <p:nvPr/>
        </p:nvSpPr>
        <p:spPr>
          <a:xfrm>
            <a:off x="5954310" y="6822121"/>
            <a:ext cx="252000" cy="25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9" name="Rechteck 448">
            <a:extLst>
              <a:ext uri="{FF2B5EF4-FFF2-40B4-BE49-F238E27FC236}">
                <a16:creationId xmlns:a16="http://schemas.microsoft.com/office/drawing/2014/main" id="{FCF64C9C-A8D2-C84D-A630-53E8D4071BE2}"/>
              </a:ext>
            </a:extLst>
          </p:cNvPr>
          <p:cNvSpPr/>
          <p:nvPr/>
        </p:nvSpPr>
        <p:spPr>
          <a:xfrm>
            <a:off x="5954311" y="7091751"/>
            <a:ext cx="252000" cy="25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2" name="Freihandform: Form 451">
            <a:extLst>
              <a:ext uri="{FF2B5EF4-FFF2-40B4-BE49-F238E27FC236}">
                <a16:creationId xmlns:a16="http://schemas.microsoft.com/office/drawing/2014/main" id="{C761C9DB-B8CC-7CA2-C2F4-6EAF707667CD}"/>
              </a:ext>
            </a:extLst>
          </p:cNvPr>
          <p:cNvSpPr/>
          <p:nvPr/>
        </p:nvSpPr>
        <p:spPr>
          <a:xfrm>
            <a:off x="5181600" y="5416063"/>
            <a:ext cx="339969" cy="35169"/>
          </a:xfrm>
          <a:custGeom>
            <a:avLst/>
            <a:gdLst>
              <a:gd name="connsiteX0" fmla="*/ 0 w 339969"/>
              <a:gd name="connsiteY0" fmla="*/ 35169 h 35169"/>
              <a:gd name="connsiteX1" fmla="*/ 234462 w 339969"/>
              <a:gd name="connsiteY1" fmla="*/ 23446 h 35169"/>
              <a:gd name="connsiteX2" fmla="*/ 339969 w 339969"/>
              <a:gd name="connsiteY2" fmla="*/ 0 h 35169"/>
            </a:gdLst>
            <a:ahLst/>
            <a:cxnLst>
              <a:cxn ang="0">
                <a:pos x="connsiteX0" y="connsiteY0"/>
              </a:cxn>
              <a:cxn ang="0">
                <a:pos x="connsiteX1" y="connsiteY1"/>
              </a:cxn>
              <a:cxn ang="0">
                <a:pos x="connsiteX2" y="connsiteY2"/>
              </a:cxn>
            </a:cxnLst>
            <a:rect l="l" t="t" r="r" b="b"/>
            <a:pathLst>
              <a:path w="339969" h="35169">
                <a:moveTo>
                  <a:pt x="0" y="35169"/>
                </a:moveTo>
                <a:cubicBezTo>
                  <a:pt x="88900" y="32238"/>
                  <a:pt x="177801" y="29307"/>
                  <a:pt x="234462" y="23446"/>
                </a:cubicBezTo>
                <a:cubicBezTo>
                  <a:pt x="291123" y="17585"/>
                  <a:pt x="315546" y="8792"/>
                  <a:pt x="339969" y="0"/>
                </a:cubicBezTo>
              </a:path>
            </a:pathLst>
          </a:custGeom>
          <a:noFill/>
          <a:ln>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3" name="Inhaltsplatzhalter 2">
            <a:extLst>
              <a:ext uri="{FF2B5EF4-FFF2-40B4-BE49-F238E27FC236}">
                <a16:creationId xmlns:a16="http://schemas.microsoft.com/office/drawing/2014/main" id="{9201B937-AF4C-D662-03E4-9B2D080ABE5E}"/>
              </a:ext>
            </a:extLst>
          </p:cNvPr>
          <p:cNvSpPr txBox="1">
            <a:spLocks/>
          </p:cNvSpPr>
          <p:nvPr/>
        </p:nvSpPr>
        <p:spPr>
          <a:xfrm>
            <a:off x="913190" y="7693028"/>
            <a:ext cx="4338748" cy="2012706"/>
          </a:xfrm>
          <a:custGeom>
            <a:avLst/>
            <a:gdLst>
              <a:gd name="csX0" fmla="*/ 0 w 4338748"/>
              <a:gd name="csY0" fmla="*/ 0 h 2012706"/>
              <a:gd name="csX1" fmla="*/ 576434 w 4338748"/>
              <a:gd name="csY1" fmla="*/ 0 h 2012706"/>
              <a:gd name="csX2" fmla="*/ 1196255 w 4338748"/>
              <a:gd name="csY2" fmla="*/ 0 h 2012706"/>
              <a:gd name="csX3" fmla="*/ 1859463 w 4338748"/>
              <a:gd name="csY3" fmla="*/ 0 h 2012706"/>
              <a:gd name="csX4" fmla="*/ 2392510 w 4338748"/>
              <a:gd name="csY4" fmla="*/ 0 h 2012706"/>
              <a:gd name="csX5" fmla="*/ 3099106 w 4338748"/>
              <a:gd name="csY5" fmla="*/ 0 h 2012706"/>
              <a:gd name="csX6" fmla="*/ 3762314 w 4338748"/>
              <a:gd name="csY6" fmla="*/ 0 h 2012706"/>
              <a:gd name="csX7" fmla="*/ 4338748 w 4338748"/>
              <a:gd name="csY7" fmla="*/ 0 h 2012706"/>
              <a:gd name="csX8" fmla="*/ 4338748 w 4338748"/>
              <a:gd name="csY8" fmla="*/ 630648 h 2012706"/>
              <a:gd name="csX9" fmla="*/ 4338748 w 4338748"/>
              <a:gd name="csY9" fmla="*/ 1261296 h 2012706"/>
              <a:gd name="csX10" fmla="*/ 4338748 w 4338748"/>
              <a:gd name="csY10" fmla="*/ 2012706 h 2012706"/>
              <a:gd name="csX11" fmla="*/ 3762314 w 4338748"/>
              <a:gd name="csY11" fmla="*/ 2012706 h 2012706"/>
              <a:gd name="csX12" fmla="*/ 3142493 w 4338748"/>
              <a:gd name="csY12" fmla="*/ 2012706 h 2012706"/>
              <a:gd name="csX13" fmla="*/ 2609447 w 4338748"/>
              <a:gd name="csY13" fmla="*/ 2012706 h 2012706"/>
              <a:gd name="csX14" fmla="*/ 1946238 w 4338748"/>
              <a:gd name="csY14" fmla="*/ 2012706 h 2012706"/>
              <a:gd name="csX15" fmla="*/ 1239642 w 4338748"/>
              <a:gd name="csY15" fmla="*/ 2012706 h 2012706"/>
              <a:gd name="csX16" fmla="*/ 576434 w 4338748"/>
              <a:gd name="csY16" fmla="*/ 2012706 h 2012706"/>
              <a:gd name="csX17" fmla="*/ 0 w 4338748"/>
              <a:gd name="csY17" fmla="*/ 2012706 h 2012706"/>
              <a:gd name="csX18" fmla="*/ 0 w 4338748"/>
              <a:gd name="csY18" fmla="*/ 1341804 h 2012706"/>
              <a:gd name="csX19" fmla="*/ 0 w 4338748"/>
              <a:gd name="csY19" fmla="*/ 650775 h 2012706"/>
              <a:gd name="csX20" fmla="*/ 0 w 4338748"/>
              <a:gd name="csY20" fmla="*/ 0 h 2012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38748" h="2012706" fill="none" extrusionOk="0">
                <a:moveTo>
                  <a:pt x="0" y="0"/>
                </a:moveTo>
                <a:cubicBezTo>
                  <a:pt x="252775" y="-11426"/>
                  <a:pt x="428384" y="6677"/>
                  <a:pt x="576434" y="0"/>
                </a:cubicBezTo>
                <a:cubicBezTo>
                  <a:pt x="724484" y="-6677"/>
                  <a:pt x="960686" y="-4105"/>
                  <a:pt x="1196255" y="0"/>
                </a:cubicBezTo>
                <a:cubicBezTo>
                  <a:pt x="1431824" y="4105"/>
                  <a:pt x="1600387" y="-22069"/>
                  <a:pt x="1859463" y="0"/>
                </a:cubicBezTo>
                <a:cubicBezTo>
                  <a:pt x="2118539" y="22069"/>
                  <a:pt x="2199725" y="19719"/>
                  <a:pt x="2392510" y="0"/>
                </a:cubicBezTo>
                <a:cubicBezTo>
                  <a:pt x="2585295" y="-19719"/>
                  <a:pt x="2801405" y="7789"/>
                  <a:pt x="3099106" y="0"/>
                </a:cubicBezTo>
                <a:cubicBezTo>
                  <a:pt x="3396807" y="-7789"/>
                  <a:pt x="3619716" y="15934"/>
                  <a:pt x="3762314" y="0"/>
                </a:cubicBezTo>
                <a:cubicBezTo>
                  <a:pt x="3904912" y="-15934"/>
                  <a:pt x="4186125" y="25696"/>
                  <a:pt x="4338748" y="0"/>
                </a:cubicBezTo>
                <a:cubicBezTo>
                  <a:pt x="4328274" y="146415"/>
                  <a:pt x="4346985" y="338658"/>
                  <a:pt x="4338748" y="630648"/>
                </a:cubicBezTo>
                <a:cubicBezTo>
                  <a:pt x="4330511" y="922638"/>
                  <a:pt x="4363171" y="1002603"/>
                  <a:pt x="4338748" y="1261296"/>
                </a:cubicBezTo>
                <a:cubicBezTo>
                  <a:pt x="4314325" y="1519989"/>
                  <a:pt x="4343148" y="1766235"/>
                  <a:pt x="4338748" y="2012706"/>
                </a:cubicBezTo>
                <a:cubicBezTo>
                  <a:pt x="4106981" y="2012633"/>
                  <a:pt x="3984013" y="2023067"/>
                  <a:pt x="3762314" y="2012706"/>
                </a:cubicBezTo>
                <a:cubicBezTo>
                  <a:pt x="3540615" y="2002345"/>
                  <a:pt x="3317383" y="1987417"/>
                  <a:pt x="3142493" y="2012706"/>
                </a:cubicBezTo>
                <a:cubicBezTo>
                  <a:pt x="2967603" y="2037995"/>
                  <a:pt x="2763832" y="2010454"/>
                  <a:pt x="2609447" y="2012706"/>
                </a:cubicBezTo>
                <a:cubicBezTo>
                  <a:pt x="2455062" y="2014958"/>
                  <a:pt x="2180853" y="1982287"/>
                  <a:pt x="1946238" y="2012706"/>
                </a:cubicBezTo>
                <a:cubicBezTo>
                  <a:pt x="1711623" y="2043125"/>
                  <a:pt x="1554330" y="2015139"/>
                  <a:pt x="1239642" y="2012706"/>
                </a:cubicBezTo>
                <a:cubicBezTo>
                  <a:pt x="924954" y="2010273"/>
                  <a:pt x="875254" y="2009719"/>
                  <a:pt x="576434" y="2012706"/>
                </a:cubicBezTo>
                <a:cubicBezTo>
                  <a:pt x="277614" y="2015693"/>
                  <a:pt x="229687" y="2005594"/>
                  <a:pt x="0" y="2012706"/>
                </a:cubicBezTo>
                <a:cubicBezTo>
                  <a:pt x="-25628" y="1789238"/>
                  <a:pt x="1753" y="1595734"/>
                  <a:pt x="0" y="1341804"/>
                </a:cubicBezTo>
                <a:cubicBezTo>
                  <a:pt x="-1753" y="1087874"/>
                  <a:pt x="7726" y="797929"/>
                  <a:pt x="0" y="650775"/>
                </a:cubicBezTo>
                <a:cubicBezTo>
                  <a:pt x="-7726" y="503621"/>
                  <a:pt x="-5411" y="138958"/>
                  <a:pt x="0" y="0"/>
                </a:cubicBezTo>
                <a:close/>
              </a:path>
              <a:path w="4338748" h="2012706" stroke="0" extrusionOk="0">
                <a:moveTo>
                  <a:pt x="0" y="0"/>
                </a:moveTo>
                <a:cubicBezTo>
                  <a:pt x="194195" y="-16205"/>
                  <a:pt x="288461" y="-1541"/>
                  <a:pt x="489659" y="0"/>
                </a:cubicBezTo>
                <a:cubicBezTo>
                  <a:pt x="690857" y="1541"/>
                  <a:pt x="1009618" y="16117"/>
                  <a:pt x="1196255" y="0"/>
                </a:cubicBezTo>
                <a:cubicBezTo>
                  <a:pt x="1382892" y="-16117"/>
                  <a:pt x="1632039" y="-33133"/>
                  <a:pt x="1859463" y="0"/>
                </a:cubicBezTo>
                <a:cubicBezTo>
                  <a:pt x="2086887" y="33133"/>
                  <a:pt x="2199505" y="-22945"/>
                  <a:pt x="2435897" y="0"/>
                </a:cubicBezTo>
                <a:cubicBezTo>
                  <a:pt x="2672289" y="22945"/>
                  <a:pt x="2830705" y="18120"/>
                  <a:pt x="3012331" y="0"/>
                </a:cubicBezTo>
                <a:cubicBezTo>
                  <a:pt x="3193957" y="-18120"/>
                  <a:pt x="3568477" y="34445"/>
                  <a:pt x="3718927" y="0"/>
                </a:cubicBezTo>
                <a:cubicBezTo>
                  <a:pt x="3869377" y="-34445"/>
                  <a:pt x="4171479" y="18434"/>
                  <a:pt x="4338748" y="0"/>
                </a:cubicBezTo>
                <a:cubicBezTo>
                  <a:pt x="4323616" y="258430"/>
                  <a:pt x="4314536" y="377128"/>
                  <a:pt x="4338748" y="670902"/>
                </a:cubicBezTo>
                <a:cubicBezTo>
                  <a:pt x="4362960" y="964676"/>
                  <a:pt x="4323467" y="1122778"/>
                  <a:pt x="4338748" y="1382058"/>
                </a:cubicBezTo>
                <a:cubicBezTo>
                  <a:pt x="4354029" y="1641338"/>
                  <a:pt x="4326256" y="1702036"/>
                  <a:pt x="4338748" y="2012706"/>
                </a:cubicBezTo>
                <a:cubicBezTo>
                  <a:pt x="4117782" y="2038334"/>
                  <a:pt x="3837695" y="2025469"/>
                  <a:pt x="3675539" y="2012706"/>
                </a:cubicBezTo>
                <a:cubicBezTo>
                  <a:pt x="3513383" y="1999943"/>
                  <a:pt x="3252661" y="2023373"/>
                  <a:pt x="3012331" y="2012706"/>
                </a:cubicBezTo>
                <a:cubicBezTo>
                  <a:pt x="2772001" y="2002039"/>
                  <a:pt x="2724361" y="2019345"/>
                  <a:pt x="2479285" y="2012706"/>
                </a:cubicBezTo>
                <a:cubicBezTo>
                  <a:pt x="2234209" y="2006067"/>
                  <a:pt x="2047277" y="2041122"/>
                  <a:pt x="1816076" y="2012706"/>
                </a:cubicBezTo>
                <a:cubicBezTo>
                  <a:pt x="1584875" y="1984290"/>
                  <a:pt x="1402629" y="2028494"/>
                  <a:pt x="1152867" y="2012706"/>
                </a:cubicBezTo>
                <a:cubicBezTo>
                  <a:pt x="903105" y="1996918"/>
                  <a:pt x="387254" y="1989439"/>
                  <a:pt x="0" y="2012706"/>
                </a:cubicBezTo>
                <a:cubicBezTo>
                  <a:pt x="25830" y="1730384"/>
                  <a:pt x="-16292" y="1620032"/>
                  <a:pt x="0" y="1301550"/>
                </a:cubicBezTo>
                <a:cubicBezTo>
                  <a:pt x="16292" y="983068"/>
                  <a:pt x="-29318" y="921353"/>
                  <a:pt x="0" y="691029"/>
                </a:cubicBezTo>
                <a:cubicBezTo>
                  <a:pt x="29318" y="460705"/>
                  <a:pt x="-9286" y="241006"/>
                  <a:pt x="0" y="0"/>
                </a:cubicBezTo>
                <a:close/>
              </a:path>
            </a:pathLst>
          </a:custGeom>
          <a:solidFill>
            <a:schemeClr val="bg1"/>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2.2: </a:t>
            </a:r>
            <a:r>
              <a:rPr lang="de-DE" sz="1100" dirty="0"/>
              <a:t>Den Abstand einer Zahl von der 0 nennt man den „Betrag einer Zahl“. Der  Betrag von -10 ist also 10. Und der Betrag von 67 ist 67. Der Betrag von -18 ist 18. Viele sagen, der Betrag ist einfach „die positive Zahl“.</a:t>
            </a:r>
          </a:p>
          <a:p>
            <a:pPr defTabSz="1031875">
              <a:lnSpc>
                <a:spcPct val="120000"/>
              </a:lnSpc>
              <a:spcBef>
                <a:spcPts val="600"/>
              </a:spcBef>
              <a:spcAft>
                <a:spcPts val="600"/>
              </a:spcAft>
            </a:pPr>
            <a:r>
              <a:rPr lang="de-DE" sz="1100" dirty="0"/>
              <a:t>Der Betrag von -99 ist	    Der Betrag von 22 ist</a:t>
            </a:r>
          </a:p>
          <a:p>
            <a:pPr defTabSz="1031875">
              <a:lnSpc>
                <a:spcPct val="120000"/>
              </a:lnSpc>
              <a:spcBef>
                <a:spcPts val="1200"/>
              </a:spcBef>
              <a:spcAft>
                <a:spcPts val="1200"/>
              </a:spcAft>
            </a:pPr>
            <a:r>
              <a:rPr lang="de-DE" sz="1100" dirty="0"/>
              <a:t>Der Betrag von -7 ist	    Der Betrag von 0 ist</a:t>
            </a:r>
          </a:p>
        </p:txBody>
      </p:sp>
      <p:sp>
        <p:nvSpPr>
          <p:cNvPr id="454" name="Rechteck 453">
            <a:extLst>
              <a:ext uri="{FF2B5EF4-FFF2-40B4-BE49-F238E27FC236}">
                <a16:creationId xmlns:a16="http://schemas.microsoft.com/office/drawing/2014/main" id="{658CA76D-AD8D-E4C7-CB72-4D4A669E21F4}"/>
              </a:ext>
            </a:extLst>
          </p:cNvPr>
          <p:cNvSpPr/>
          <p:nvPr/>
        </p:nvSpPr>
        <p:spPr>
          <a:xfrm>
            <a:off x="2555157" y="8679268"/>
            <a:ext cx="468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5" name="Rechteck 454">
            <a:extLst>
              <a:ext uri="{FF2B5EF4-FFF2-40B4-BE49-F238E27FC236}">
                <a16:creationId xmlns:a16="http://schemas.microsoft.com/office/drawing/2014/main" id="{3B54CE2F-16BA-D0CE-511E-36FD98A3AEB9}"/>
              </a:ext>
            </a:extLst>
          </p:cNvPr>
          <p:cNvSpPr/>
          <p:nvPr/>
        </p:nvSpPr>
        <p:spPr>
          <a:xfrm>
            <a:off x="4688867" y="8679268"/>
            <a:ext cx="468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6" name="Rechteck 455">
            <a:extLst>
              <a:ext uri="{FF2B5EF4-FFF2-40B4-BE49-F238E27FC236}">
                <a16:creationId xmlns:a16="http://schemas.microsoft.com/office/drawing/2014/main" id="{18E6A5EF-3E8B-5EAC-C17B-F36574321E39}"/>
              </a:ext>
            </a:extLst>
          </p:cNvPr>
          <p:cNvSpPr/>
          <p:nvPr/>
        </p:nvSpPr>
        <p:spPr>
          <a:xfrm>
            <a:off x="2555157" y="9112399"/>
            <a:ext cx="468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7" name="Rechteck 456">
            <a:extLst>
              <a:ext uri="{FF2B5EF4-FFF2-40B4-BE49-F238E27FC236}">
                <a16:creationId xmlns:a16="http://schemas.microsoft.com/office/drawing/2014/main" id="{7E60B2F8-B201-072F-E222-A5E635A77F0E}"/>
              </a:ext>
            </a:extLst>
          </p:cNvPr>
          <p:cNvSpPr/>
          <p:nvPr/>
        </p:nvSpPr>
        <p:spPr>
          <a:xfrm>
            <a:off x="4688867" y="9112399"/>
            <a:ext cx="468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grpSp>
        <p:nvGrpSpPr>
          <p:cNvPr id="460" name="Gruppieren 459">
            <a:extLst>
              <a:ext uri="{FF2B5EF4-FFF2-40B4-BE49-F238E27FC236}">
                <a16:creationId xmlns:a16="http://schemas.microsoft.com/office/drawing/2014/main" id="{C34A74A3-DB37-AA03-D76F-74BCCE068F78}"/>
              </a:ext>
            </a:extLst>
          </p:cNvPr>
          <p:cNvGrpSpPr/>
          <p:nvPr/>
        </p:nvGrpSpPr>
        <p:grpSpPr>
          <a:xfrm>
            <a:off x="5601207" y="5138359"/>
            <a:ext cx="967204" cy="1434889"/>
            <a:chOff x="6757617" y="7408847"/>
            <a:chExt cx="967204" cy="1434889"/>
          </a:xfrm>
        </p:grpSpPr>
        <p:sp>
          <p:nvSpPr>
            <p:cNvPr id="461" name="Rechteck: abgerundete Ecken 460">
              <a:extLst>
                <a:ext uri="{FF2B5EF4-FFF2-40B4-BE49-F238E27FC236}">
                  <a16:creationId xmlns:a16="http://schemas.microsoft.com/office/drawing/2014/main" id="{5AAA01CD-E2B9-D27C-E9BA-A2D77449E3DE}"/>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2" name="Grafik 461">
              <a:extLst>
                <a:ext uri="{FF2B5EF4-FFF2-40B4-BE49-F238E27FC236}">
                  <a16:creationId xmlns:a16="http://schemas.microsoft.com/office/drawing/2014/main" id="{B255327A-288B-0654-5199-D056E709BC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16667" y="7482841"/>
              <a:ext cx="826158" cy="830530"/>
            </a:xfrm>
            <a:prstGeom prst="rect">
              <a:avLst/>
            </a:prstGeom>
          </p:spPr>
        </p:pic>
        <p:sp>
          <p:nvSpPr>
            <p:cNvPr id="463" name="Textfeld 462">
              <a:extLst>
                <a:ext uri="{FF2B5EF4-FFF2-40B4-BE49-F238E27FC236}">
                  <a16:creationId xmlns:a16="http://schemas.microsoft.com/office/drawing/2014/main" id="{D2980388-AA11-284C-2612-A6EC5093038D}"/>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https://www.youtube.com/watch?v=aM5l7WyD2V4</a:t>
              </a:r>
            </a:p>
          </p:txBody>
        </p:sp>
      </p:grpSp>
    </p:spTree>
    <p:extLst>
      <p:ext uri="{BB962C8B-B14F-4D97-AF65-F5344CB8AC3E}">
        <p14:creationId xmlns:p14="http://schemas.microsoft.com/office/powerpoint/2010/main" val="1978822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7</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Betrag &amp; Gegenzahlen</a:t>
            </a:r>
          </a:p>
        </p:txBody>
      </p:sp>
      <p:sp>
        <p:nvSpPr>
          <p:cNvPr id="336" name="Inhaltsplatzhalter 2">
            <a:extLst>
              <a:ext uri="{FF2B5EF4-FFF2-40B4-BE49-F238E27FC236}">
                <a16:creationId xmlns:a16="http://schemas.microsoft.com/office/drawing/2014/main" id="{AD3FCCFB-CEA5-EFE2-1967-211C69086A94}"/>
              </a:ext>
            </a:extLst>
          </p:cNvPr>
          <p:cNvSpPr txBox="1">
            <a:spLocks/>
          </p:cNvSpPr>
          <p:nvPr/>
        </p:nvSpPr>
        <p:spPr>
          <a:xfrm>
            <a:off x="913091" y="1000211"/>
            <a:ext cx="5754664" cy="2411204"/>
          </a:xfrm>
          <a:custGeom>
            <a:avLst/>
            <a:gdLst>
              <a:gd name="csX0" fmla="*/ 0 w 5754664"/>
              <a:gd name="csY0" fmla="*/ 0 h 2411204"/>
              <a:gd name="csX1" fmla="*/ 639407 w 5754664"/>
              <a:gd name="csY1" fmla="*/ 0 h 2411204"/>
              <a:gd name="csX2" fmla="*/ 1163721 w 5754664"/>
              <a:gd name="csY2" fmla="*/ 0 h 2411204"/>
              <a:gd name="csX3" fmla="*/ 1860675 w 5754664"/>
              <a:gd name="csY3" fmla="*/ 0 h 2411204"/>
              <a:gd name="csX4" fmla="*/ 2442535 w 5754664"/>
              <a:gd name="csY4" fmla="*/ 0 h 2411204"/>
              <a:gd name="csX5" fmla="*/ 2909302 w 5754664"/>
              <a:gd name="csY5" fmla="*/ 0 h 2411204"/>
              <a:gd name="csX6" fmla="*/ 3491163 w 5754664"/>
              <a:gd name="csY6" fmla="*/ 0 h 2411204"/>
              <a:gd name="csX7" fmla="*/ 4188117 w 5754664"/>
              <a:gd name="csY7" fmla="*/ 0 h 2411204"/>
              <a:gd name="csX8" fmla="*/ 4942617 w 5754664"/>
              <a:gd name="csY8" fmla="*/ 0 h 2411204"/>
              <a:gd name="csX9" fmla="*/ 5754664 w 5754664"/>
              <a:gd name="csY9" fmla="*/ 0 h 2411204"/>
              <a:gd name="csX10" fmla="*/ 5754664 w 5754664"/>
              <a:gd name="csY10" fmla="*/ 602801 h 2411204"/>
              <a:gd name="csX11" fmla="*/ 5754664 w 5754664"/>
              <a:gd name="csY11" fmla="*/ 1229714 h 2411204"/>
              <a:gd name="csX12" fmla="*/ 5754664 w 5754664"/>
              <a:gd name="csY12" fmla="*/ 1784291 h 2411204"/>
              <a:gd name="csX13" fmla="*/ 5754664 w 5754664"/>
              <a:gd name="csY13" fmla="*/ 2411204 h 2411204"/>
              <a:gd name="csX14" fmla="*/ 5230350 w 5754664"/>
              <a:gd name="csY14" fmla="*/ 2411204 h 2411204"/>
              <a:gd name="csX15" fmla="*/ 4475850 w 5754664"/>
              <a:gd name="csY15" fmla="*/ 2411204 h 2411204"/>
              <a:gd name="csX16" fmla="*/ 4009083 w 5754664"/>
              <a:gd name="csY16" fmla="*/ 2411204 h 2411204"/>
              <a:gd name="csX17" fmla="*/ 3484769 w 5754664"/>
              <a:gd name="csY17" fmla="*/ 2411204 h 2411204"/>
              <a:gd name="csX18" fmla="*/ 2845362 w 5754664"/>
              <a:gd name="csY18" fmla="*/ 2411204 h 2411204"/>
              <a:gd name="csX19" fmla="*/ 2321048 w 5754664"/>
              <a:gd name="csY19" fmla="*/ 2411204 h 2411204"/>
              <a:gd name="csX20" fmla="*/ 1681641 w 5754664"/>
              <a:gd name="csY20" fmla="*/ 2411204 h 2411204"/>
              <a:gd name="csX21" fmla="*/ 1214874 w 5754664"/>
              <a:gd name="csY21" fmla="*/ 2411204 h 2411204"/>
              <a:gd name="csX22" fmla="*/ 690560 w 5754664"/>
              <a:gd name="csY22" fmla="*/ 2411204 h 2411204"/>
              <a:gd name="csX23" fmla="*/ 0 w 5754664"/>
              <a:gd name="csY23" fmla="*/ 2411204 h 2411204"/>
              <a:gd name="csX24" fmla="*/ 0 w 5754664"/>
              <a:gd name="csY24" fmla="*/ 1880739 h 2411204"/>
              <a:gd name="csX25" fmla="*/ 0 w 5754664"/>
              <a:gd name="csY25" fmla="*/ 1229714 h 2411204"/>
              <a:gd name="csX26" fmla="*/ 0 w 5754664"/>
              <a:gd name="csY26" fmla="*/ 602801 h 2411204"/>
              <a:gd name="csX27" fmla="*/ 0 w 5754664"/>
              <a:gd name="csY27" fmla="*/ 0 h 2411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411204"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61658" y="122151"/>
                  <a:pt x="5756866" y="330889"/>
                  <a:pt x="5754664" y="602801"/>
                </a:cubicBezTo>
                <a:cubicBezTo>
                  <a:pt x="5752462" y="874713"/>
                  <a:pt x="5734724" y="1043106"/>
                  <a:pt x="5754664" y="1229714"/>
                </a:cubicBezTo>
                <a:cubicBezTo>
                  <a:pt x="5774604" y="1416322"/>
                  <a:pt x="5734651" y="1661368"/>
                  <a:pt x="5754664" y="1784291"/>
                </a:cubicBezTo>
                <a:cubicBezTo>
                  <a:pt x="5774677" y="1907214"/>
                  <a:pt x="5736913" y="2149994"/>
                  <a:pt x="5754664" y="2411204"/>
                </a:cubicBezTo>
                <a:cubicBezTo>
                  <a:pt x="5553567" y="2393550"/>
                  <a:pt x="5415533" y="2431441"/>
                  <a:pt x="5230350" y="2411204"/>
                </a:cubicBezTo>
                <a:cubicBezTo>
                  <a:pt x="5045167" y="2390967"/>
                  <a:pt x="4652553" y="2445199"/>
                  <a:pt x="4475850" y="2411204"/>
                </a:cubicBezTo>
                <a:cubicBezTo>
                  <a:pt x="4299147" y="2377209"/>
                  <a:pt x="4179264" y="2426727"/>
                  <a:pt x="4009083" y="2411204"/>
                </a:cubicBezTo>
                <a:cubicBezTo>
                  <a:pt x="3838902" y="2395681"/>
                  <a:pt x="3595342" y="2405580"/>
                  <a:pt x="3484769" y="2411204"/>
                </a:cubicBezTo>
                <a:cubicBezTo>
                  <a:pt x="3374196" y="2416828"/>
                  <a:pt x="3131136" y="2435272"/>
                  <a:pt x="2845362" y="2411204"/>
                </a:cubicBezTo>
                <a:cubicBezTo>
                  <a:pt x="2559588" y="2387136"/>
                  <a:pt x="2453907" y="2411724"/>
                  <a:pt x="2321048" y="2411204"/>
                </a:cubicBezTo>
                <a:cubicBezTo>
                  <a:pt x="2188189" y="2410684"/>
                  <a:pt x="1989593" y="2403496"/>
                  <a:pt x="1681641" y="2411204"/>
                </a:cubicBezTo>
                <a:cubicBezTo>
                  <a:pt x="1373689" y="2418912"/>
                  <a:pt x="1323989" y="2404325"/>
                  <a:pt x="1214874" y="2411204"/>
                </a:cubicBezTo>
                <a:cubicBezTo>
                  <a:pt x="1105759" y="2418083"/>
                  <a:pt x="917409" y="2424346"/>
                  <a:pt x="690560" y="2411204"/>
                </a:cubicBezTo>
                <a:cubicBezTo>
                  <a:pt x="463711" y="2398062"/>
                  <a:pt x="195461" y="2417242"/>
                  <a:pt x="0" y="2411204"/>
                </a:cubicBezTo>
                <a:cubicBezTo>
                  <a:pt x="7586" y="2250004"/>
                  <a:pt x="4394" y="2063414"/>
                  <a:pt x="0" y="1880739"/>
                </a:cubicBezTo>
                <a:cubicBezTo>
                  <a:pt x="-4394" y="1698065"/>
                  <a:pt x="30929" y="1548324"/>
                  <a:pt x="0" y="1229714"/>
                </a:cubicBezTo>
                <a:cubicBezTo>
                  <a:pt x="-30929" y="911105"/>
                  <a:pt x="6379" y="791600"/>
                  <a:pt x="0" y="602801"/>
                </a:cubicBezTo>
                <a:cubicBezTo>
                  <a:pt x="-6379" y="414002"/>
                  <a:pt x="6759" y="127119"/>
                  <a:pt x="0" y="0"/>
                </a:cubicBezTo>
                <a:close/>
              </a:path>
              <a:path w="5754664" h="2411204"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8271" y="271713"/>
                  <a:pt x="5761279" y="350458"/>
                  <a:pt x="5754664" y="651025"/>
                </a:cubicBezTo>
                <a:cubicBezTo>
                  <a:pt x="5748049" y="951592"/>
                  <a:pt x="5785310" y="974378"/>
                  <a:pt x="5754664" y="1277938"/>
                </a:cubicBezTo>
                <a:cubicBezTo>
                  <a:pt x="5724018" y="1581498"/>
                  <a:pt x="5764187" y="1678075"/>
                  <a:pt x="5754664" y="1808403"/>
                </a:cubicBezTo>
                <a:cubicBezTo>
                  <a:pt x="5745141" y="1938731"/>
                  <a:pt x="5728272" y="2212840"/>
                  <a:pt x="5754664" y="2411204"/>
                </a:cubicBezTo>
                <a:cubicBezTo>
                  <a:pt x="5583764" y="2398710"/>
                  <a:pt x="5451213" y="2432024"/>
                  <a:pt x="5287897" y="2411204"/>
                </a:cubicBezTo>
                <a:cubicBezTo>
                  <a:pt x="5124581" y="2390384"/>
                  <a:pt x="4813362" y="2430214"/>
                  <a:pt x="4590943" y="2411204"/>
                </a:cubicBezTo>
                <a:cubicBezTo>
                  <a:pt x="4368524" y="2392194"/>
                  <a:pt x="4123941" y="2395871"/>
                  <a:pt x="3893989" y="2411204"/>
                </a:cubicBezTo>
                <a:cubicBezTo>
                  <a:pt x="3664037" y="2426537"/>
                  <a:pt x="3394616" y="2412843"/>
                  <a:pt x="3139489" y="2411204"/>
                </a:cubicBezTo>
                <a:cubicBezTo>
                  <a:pt x="2884362" y="2409565"/>
                  <a:pt x="2704371" y="2408909"/>
                  <a:pt x="2384989" y="2411204"/>
                </a:cubicBezTo>
                <a:cubicBezTo>
                  <a:pt x="2065607" y="2413499"/>
                  <a:pt x="1981397" y="2389517"/>
                  <a:pt x="1688035" y="2411204"/>
                </a:cubicBezTo>
                <a:cubicBezTo>
                  <a:pt x="1394673" y="2432891"/>
                  <a:pt x="1329548" y="2404383"/>
                  <a:pt x="1048628" y="2411204"/>
                </a:cubicBezTo>
                <a:cubicBezTo>
                  <a:pt x="767708" y="2418025"/>
                  <a:pt x="487941" y="2422088"/>
                  <a:pt x="0" y="2411204"/>
                </a:cubicBezTo>
                <a:cubicBezTo>
                  <a:pt x="12985" y="2243999"/>
                  <a:pt x="12664" y="2015957"/>
                  <a:pt x="0" y="1784291"/>
                </a:cubicBezTo>
                <a:cubicBezTo>
                  <a:pt x="-12664" y="1552625"/>
                  <a:pt x="9891" y="1360215"/>
                  <a:pt x="0" y="1157378"/>
                </a:cubicBezTo>
                <a:cubicBezTo>
                  <a:pt x="-9891" y="954541"/>
                  <a:pt x="6884" y="697395"/>
                  <a:pt x="0" y="578689"/>
                </a:cubicBezTo>
                <a:cubicBezTo>
                  <a:pt x="-6884" y="459983"/>
                  <a:pt x="-18825" y="232770"/>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2.3: </a:t>
            </a:r>
            <a:r>
              <a:rPr lang="de-DE" sz="1100" dirty="0"/>
              <a:t>Anstelle des Satzes „Der Betrag von…“ schreiben </a:t>
            </a:r>
            <a:br>
              <a:rPr lang="de-DE" sz="1100" dirty="0"/>
            </a:br>
            <a:r>
              <a:rPr lang="de-DE" sz="1100" dirty="0"/>
              <a:t>Mathematiker die sogenannten Betragsstriche vor und hinter </a:t>
            </a:r>
            <a:br>
              <a:rPr lang="de-DE" sz="1100" dirty="0"/>
            </a:br>
            <a:r>
              <a:rPr lang="de-DE" sz="1100" dirty="0"/>
              <a:t>eine Zahl. Der Satz „Der Betrag von -17 ist 17“ lautet also </a:t>
            </a:r>
            <a:br>
              <a:rPr lang="de-DE" sz="1100" dirty="0"/>
            </a:br>
            <a:r>
              <a:rPr lang="de-DE" sz="1100" dirty="0"/>
              <a:t>mathematisch geschrieben |-17| = 17.</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04899" y="8079370"/>
            <a:ext cx="1709347" cy="1612232"/>
          </a:xfrm>
          <a:custGeom>
            <a:avLst/>
            <a:gdLst>
              <a:gd name="csX0" fmla="*/ 0 w 1709347"/>
              <a:gd name="csY0" fmla="*/ 0 h 1612232"/>
              <a:gd name="csX1" fmla="*/ 535595 w 1709347"/>
              <a:gd name="csY1" fmla="*/ 0 h 1612232"/>
              <a:gd name="csX2" fmla="*/ 1071191 w 1709347"/>
              <a:gd name="csY2" fmla="*/ 0 h 1612232"/>
              <a:gd name="csX3" fmla="*/ 1709347 w 1709347"/>
              <a:gd name="csY3" fmla="*/ 0 h 1612232"/>
              <a:gd name="csX4" fmla="*/ 1709347 w 1709347"/>
              <a:gd name="csY4" fmla="*/ 569655 h 1612232"/>
              <a:gd name="csX5" fmla="*/ 1709347 w 1709347"/>
              <a:gd name="csY5" fmla="*/ 1123188 h 1612232"/>
              <a:gd name="csX6" fmla="*/ 1709347 w 1709347"/>
              <a:gd name="csY6" fmla="*/ 1612232 h 1612232"/>
              <a:gd name="csX7" fmla="*/ 1122471 w 1709347"/>
              <a:gd name="csY7" fmla="*/ 1612232 h 1612232"/>
              <a:gd name="csX8" fmla="*/ 535595 w 1709347"/>
              <a:gd name="csY8" fmla="*/ 1612232 h 1612232"/>
              <a:gd name="csX9" fmla="*/ 0 w 1709347"/>
              <a:gd name="csY9" fmla="*/ 1612232 h 1612232"/>
              <a:gd name="csX10" fmla="*/ 0 w 1709347"/>
              <a:gd name="csY10" fmla="*/ 1090944 h 1612232"/>
              <a:gd name="csX11" fmla="*/ 0 w 1709347"/>
              <a:gd name="csY11" fmla="*/ 537411 h 1612232"/>
              <a:gd name="csX12" fmla="*/ 0 w 1709347"/>
              <a:gd name="csY12" fmla="*/ 0 h 1612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09347" h="1612232" fill="none" extrusionOk="0">
                <a:moveTo>
                  <a:pt x="0" y="0"/>
                </a:moveTo>
                <a:cubicBezTo>
                  <a:pt x="207789" y="-6626"/>
                  <a:pt x="355455" y="4868"/>
                  <a:pt x="535595" y="0"/>
                </a:cubicBezTo>
                <a:cubicBezTo>
                  <a:pt x="715735" y="-4868"/>
                  <a:pt x="903770" y="19131"/>
                  <a:pt x="1071191" y="0"/>
                </a:cubicBezTo>
                <a:cubicBezTo>
                  <a:pt x="1238612" y="-19131"/>
                  <a:pt x="1489310" y="-23658"/>
                  <a:pt x="1709347" y="0"/>
                </a:cubicBezTo>
                <a:cubicBezTo>
                  <a:pt x="1686882" y="125015"/>
                  <a:pt x="1721450" y="447891"/>
                  <a:pt x="1709347" y="569655"/>
                </a:cubicBezTo>
                <a:cubicBezTo>
                  <a:pt x="1697244" y="691420"/>
                  <a:pt x="1720947" y="871728"/>
                  <a:pt x="1709347" y="1123188"/>
                </a:cubicBezTo>
                <a:cubicBezTo>
                  <a:pt x="1697747" y="1374648"/>
                  <a:pt x="1706990" y="1431302"/>
                  <a:pt x="1709347" y="1612232"/>
                </a:cubicBezTo>
                <a:cubicBezTo>
                  <a:pt x="1468045" y="1603978"/>
                  <a:pt x="1323526" y="1625773"/>
                  <a:pt x="1122471" y="1612232"/>
                </a:cubicBezTo>
                <a:cubicBezTo>
                  <a:pt x="921416" y="1598691"/>
                  <a:pt x="809715" y="1602804"/>
                  <a:pt x="535595" y="1612232"/>
                </a:cubicBezTo>
                <a:cubicBezTo>
                  <a:pt x="261475" y="1621660"/>
                  <a:pt x="202424" y="1615690"/>
                  <a:pt x="0" y="1612232"/>
                </a:cubicBezTo>
                <a:cubicBezTo>
                  <a:pt x="24501" y="1498601"/>
                  <a:pt x="7165" y="1276344"/>
                  <a:pt x="0" y="1090944"/>
                </a:cubicBezTo>
                <a:cubicBezTo>
                  <a:pt x="-7165" y="905544"/>
                  <a:pt x="26429" y="772712"/>
                  <a:pt x="0" y="537411"/>
                </a:cubicBezTo>
                <a:cubicBezTo>
                  <a:pt x="-26429" y="302110"/>
                  <a:pt x="-14869" y="187967"/>
                  <a:pt x="0" y="0"/>
                </a:cubicBezTo>
                <a:close/>
              </a:path>
              <a:path w="1709347" h="1612232" stroke="0" extrusionOk="0">
                <a:moveTo>
                  <a:pt x="0" y="0"/>
                </a:moveTo>
                <a:cubicBezTo>
                  <a:pt x="154346" y="-19687"/>
                  <a:pt x="371840" y="-13595"/>
                  <a:pt x="518502" y="0"/>
                </a:cubicBezTo>
                <a:cubicBezTo>
                  <a:pt x="665164" y="13595"/>
                  <a:pt x="952921" y="-27619"/>
                  <a:pt x="1122471" y="0"/>
                </a:cubicBezTo>
                <a:cubicBezTo>
                  <a:pt x="1292021" y="27619"/>
                  <a:pt x="1416920" y="17425"/>
                  <a:pt x="1709347" y="0"/>
                </a:cubicBezTo>
                <a:cubicBezTo>
                  <a:pt x="1731445" y="229983"/>
                  <a:pt x="1706358" y="281304"/>
                  <a:pt x="1709347" y="521288"/>
                </a:cubicBezTo>
                <a:cubicBezTo>
                  <a:pt x="1712336" y="761272"/>
                  <a:pt x="1733299" y="854682"/>
                  <a:pt x="1709347" y="1074821"/>
                </a:cubicBezTo>
                <a:cubicBezTo>
                  <a:pt x="1685395" y="1294960"/>
                  <a:pt x="1687202" y="1351799"/>
                  <a:pt x="1709347" y="1612232"/>
                </a:cubicBezTo>
                <a:cubicBezTo>
                  <a:pt x="1579096" y="1637350"/>
                  <a:pt x="1357914" y="1597704"/>
                  <a:pt x="1156658" y="1612232"/>
                </a:cubicBezTo>
                <a:cubicBezTo>
                  <a:pt x="955402" y="1626760"/>
                  <a:pt x="751139" y="1638218"/>
                  <a:pt x="603969" y="1612232"/>
                </a:cubicBezTo>
                <a:cubicBezTo>
                  <a:pt x="456799" y="1586246"/>
                  <a:pt x="188862" y="1621600"/>
                  <a:pt x="0" y="1612232"/>
                </a:cubicBezTo>
                <a:cubicBezTo>
                  <a:pt x="22620" y="1432357"/>
                  <a:pt x="13994" y="1300723"/>
                  <a:pt x="0" y="1090944"/>
                </a:cubicBezTo>
                <a:cubicBezTo>
                  <a:pt x="-13994" y="881165"/>
                  <a:pt x="-22938" y="668048"/>
                  <a:pt x="0" y="521288"/>
                </a:cubicBezTo>
                <a:cubicBezTo>
                  <a:pt x="22938" y="374528"/>
                  <a:pt x="-2738" y="219496"/>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r>
              <a:rPr lang="de-DE" sz="1100" dirty="0"/>
              <a:t>-1100; </a:t>
            </a:r>
            <a:br>
              <a:rPr lang="de-DE" sz="1100" dirty="0"/>
            </a:br>
            <a:r>
              <a:rPr lang="de-DE" sz="1100" dirty="0"/>
              <a:t>-92; -29; -9; -5; 8; 91; 29; 30; 80; 100; 478; 529; 997; 999; 2329. Eine Zahl bleibt übrig.</a:t>
            </a:r>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-29</a:t>
            </a:r>
            <a:endParaRPr lang="de-DE" sz="1100" dirty="0">
              <a:solidFill>
                <a:srgbClr val="C00000"/>
              </a:solidFill>
              <a:latin typeface="ABeeZee" pitchFamily="2" charset="0"/>
            </a:endParaRPr>
          </a:p>
        </p:txBody>
      </p:sp>
      <p:grpSp>
        <p:nvGrpSpPr>
          <p:cNvPr id="12" name="Gruppieren 11">
            <a:extLst>
              <a:ext uri="{FF2B5EF4-FFF2-40B4-BE49-F238E27FC236}">
                <a16:creationId xmlns:a16="http://schemas.microsoft.com/office/drawing/2014/main" id="{57A490FC-E5CB-F819-D974-2A8A5B7E1F59}"/>
              </a:ext>
            </a:extLst>
          </p:cNvPr>
          <p:cNvGrpSpPr/>
          <p:nvPr/>
        </p:nvGrpSpPr>
        <p:grpSpPr>
          <a:xfrm>
            <a:off x="1025427" y="2023266"/>
            <a:ext cx="4392000" cy="360000"/>
            <a:chOff x="1025427" y="2023266"/>
            <a:chExt cx="4943237" cy="360000"/>
          </a:xfrm>
        </p:grpSpPr>
        <p:sp>
          <p:nvSpPr>
            <p:cNvPr id="10" name="Rechteck 9">
              <a:extLst>
                <a:ext uri="{FF2B5EF4-FFF2-40B4-BE49-F238E27FC236}">
                  <a16:creationId xmlns:a16="http://schemas.microsoft.com/office/drawing/2014/main" id="{6C7B11A9-034F-B5AB-1D21-ACAE6C86D5D9}"/>
                </a:ext>
              </a:extLst>
            </p:cNvPr>
            <p:cNvSpPr/>
            <p:nvPr/>
          </p:nvSpPr>
          <p:spPr>
            <a:xfrm>
              <a:off x="1025427"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|-29| =</a:t>
              </a:r>
            </a:p>
          </p:txBody>
        </p:sp>
        <p:sp>
          <p:nvSpPr>
            <p:cNvPr id="11" name="Rechteck 10">
              <a:extLst>
                <a:ext uri="{FF2B5EF4-FFF2-40B4-BE49-F238E27FC236}">
                  <a16:creationId xmlns:a16="http://schemas.microsoft.com/office/drawing/2014/main" id="{FBB372A7-6155-9E30-360B-2A3D5FDFD4C2}"/>
                </a:ext>
              </a:extLst>
            </p:cNvPr>
            <p:cNvSpPr/>
            <p:nvPr/>
          </p:nvSpPr>
          <p:spPr>
            <a:xfrm>
              <a:off x="3628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|-100| =</a:t>
              </a:r>
            </a:p>
          </p:txBody>
        </p:sp>
      </p:grpSp>
      <p:grpSp>
        <p:nvGrpSpPr>
          <p:cNvPr id="13" name="Gruppieren 12">
            <a:extLst>
              <a:ext uri="{FF2B5EF4-FFF2-40B4-BE49-F238E27FC236}">
                <a16:creationId xmlns:a16="http://schemas.microsoft.com/office/drawing/2014/main" id="{2DE2EF38-6260-FBB0-104D-5F54AF5C2F32}"/>
              </a:ext>
            </a:extLst>
          </p:cNvPr>
          <p:cNvGrpSpPr/>
          <p:nvPr/>
        </p:nvGrpSpPr>
        <p:grpSpPr>
          <a:xfrm>
            <a:off x="1025427" y="2492932"/>
            <a:ext cx="4392000" cy="360000"/>
            <a:chOff x="1025427" y="2023266"/>
            <a:chExt cx="4943237" cy="360000"/>
          </a:xfrm>
        </p:grpSpPr>
        <p:sp>
          <p:nvSpPr>
            <p:cNvPr id="20" name="Rechteck 19">
              <a:extLst>
                <a:ext uri="{FF2B5EF4-FFF2-40B4-BE49-F238E27FC236}">
                  <a16:creationId xmlns:a16="http://schemas.microsoft.com/office/drawing/2014/main" id="{C8C49ABA-7D45-4A23-67E8-C1D3B46152ED}"/>
                </a:ext>
              </a:extLst>
            </p:cNvPr>
            <p:cNvSpPr/>
            <p:nvPr/>
          </p:nvSpPr>
          <p:spPr>
            <a:xfrm>
              <a:off x="1025427"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|478| =</a:t>
              </a:r>
            </a:p>
          </p:txBody>
        </p:sp>
        <p:sp>
          <p:nvSpPr>
            <p:cNvPr id="26" name="Rechteck 25">
              <a:extLst>
                <a:ext uri="{FF2B5EF4-FFF2-40B4-BE49-F238E27FC236}">
                  <a16:creationId xmlns:a16="http://schemas.microsoft.com/office/drawing/2014/main" id="{AE166F43-6205-0A46-631F-B9D1C11FBA8E}"/>
                </a:ext>
              </a:extLst>
            </p:cNvPr>
            <p:cNvSpPr/>
            <p:nvPr/>
          </p:nvSpPr>
          <p:spPr>
            <a:xfrm>
              <a:off x="3628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|529| =</a:t>
              </a:r>
            </a:p>
          </p:txBody>
        </p:sp>
      </p:grpSp>
      <p:grpSp>
        <p:nvGrpSpPr>
          <p:cNvPr id="27" name="Gruppieren 26">
            <a:extLst>
              <a:ext uri="{FF2B5EF4-FFF2-40B4-BE49-F238E27FC236}">
                <a16:creationId xmlns:a16="http://schemas.microsoft.com/office/drawing/2014/main" id="{780671B3-4BFB-AF01-C226-E510B2AF42BD}"/>
              </a:ext>
            </a:extLst>
          </p:cNvPr>
          <p:cNvGrpSpPr/>
          <p:nvPr/>
        </p:nvGrpSpPr>
        <p:grpSpPr>
          <a:xfrm>
            <a:off x="1025427" y="2962598"/>
            <a:ext cx="4392000" cy="360000"/>
            <a:chOff x="1025427" y="2023266"/>
            <a:chExt cx="4943237" cy="360000"/>
          </a:xfrm>
        </p:grpSpPr>
        <p:sp>
          <p:nvSpPr>
            <p:cNvPr id="35" name="Rechteck 34">
              <a:extLst>
                <a:ext uri="{FF2B5EF4-FFF2-40B4-BE49-F238E27FC236}">
                  <a16:creationId xmlns:a16="http://schemas.microsoft.com/office/drawing/2014/main" id="{2A0A24EF-62C0-BA1A-7023-6E4001BF67D7}"/>
                </a:ext>
              </a:extLst>
            </p:cNvPr>
            <p:cNvSpPr/>
            <p:nvPr/>
          </p:nvSpPr>
          <p:spPr>
            <a:xfrm>
              <a:off x="1025427"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|-999| =</a:t>
              </a:r>
            </a:p>
          </p:txBody>
        </p:sp>
        <p:sp>
          <p:nvSpPr>
            <p:cNvPr id="40" name="Rechteck 39">
              <a:extLst>
                <a:ext uri="{FF2B5EF4-FFF2-40B4-BE49-F238E27FC236}">
                  <a16:creationId xmlns:a16="http://schemas.microsoft.com/office/drawing/2014/main" id="{3E0ADD45-8B3F-5D0B-7364-8F18C696C714}"/>
                </a:ext>
              </a:extLst>
            </p:cNvPr>
            <p:cNvSpPr/>
            <p:nvPr/>
          </p:nvSpPr>
          <p:spPr>
            <a:xfrm>
              <a:off x="3628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|-2329| =</a:t>
              </a:r>
            </a:p>
          </p:txBody>
        </p:sp>
      </p:grpSp>
      <p:sp>
        <p:nvSpPr>
          <p:cNvPr id="49" name="Inhaltsplatzhalter 2">
            <a:extLst>
              <a:ext uri="{FF2B5EF4-FFF2-40B4-BE49-F238E27FC236}">
                <a16:creationId xmlns:a16="http://schemas.microsoft.com/office/drawing/2014/main" id="{499E1C38-129E-FFBA-F202-C85B193533A1}"/>
              </a:ext>
            </a:extLst>
          </p:cNvPr>
          <p:cNvSpPr txBox="1">
            <a:spLocks/>
          </p:cNvSpPr>
          <p:nvPr/>
        </p:nvSpPr>
        <p:spPr>
          <a:xfrm>
            <a:off x="901475" y="3639987"/>
            <a:ext cx="5754664" cy="4256366"/>
          </a:xfrm>
          <a:custGeom>
            <a:avLst/>
            <a:gdLst>
              <a:gd name="csX0" fmla="*/ 0 w 5754664"/>
              <a:gd name="csY0" fmla="*/ 0 h 4256366"/>
              <a:gd name="csX1" fmla="*/ 581860 w 5754664"/>
              <a:gd name="csY1" fmla="*/ 0 h 4256366"/>
              <a:gd name="csX2" fmla="*/ 1336361 w 5754664"/>
              <a:gd name="csY2" fmla="*/ 0 h 4256366"/>
              <a:gd name="csX3" fmla="*/ 1918221 w 5754664"/>
              <a:gd name="csY3" fmla="*/ 0 h 4256366"/>
              <a:gd name="csX4" fmla="*/ 2557628 w 5754664"/>
              <a:gd name="csY4" fmla="*/ 0 h 4256366"/>
              <a:gd name="csX5" fmla="*/ 3024396 w 5754664"/>
              <a:gd name="csY5" fmla="*/ 0 h 4256366"/>
              <a:gd name="csX6" fmla="*/ 3778896 w 5754664"/>
              <a:gd name="csY6" fmla="*/ 0 h 4256366"/>
              <a:gd name="csX7" fmla="*/ 4533396 w 5754664"/>
              <a:gd name="csY7" fmla="*/ 0 h 4256366"/>
              <a:gd name="csX8" fmla="*/ 5754664 w 5754664"/>
              <a:gd name="csY8" fmla="*/ 0 h 4256366"/>
              <a:gd name="csX9" fmla="*/ 5754664 w 5754664"/>
              <a:gd name="csY9" fmla="*/ 650616 h 4256366"/>
              <a:gd name="csX10" fmla="*/ 5754664 w 5754664"/>
              <a:gd name="csY10" fmla="*/ 1216105 h 4256366"/>
              <a:gd name="csX11" fmla="*/ 5754664 w 5754664"/>
              <a:gd name="csY11" fmla="*/ 1866721 h 4256366"/>
              <a:gd name="csX12" fmla="*/ 5754664 w 5754664"/>
              <a:gd name="csY12" fmla="*/ 2559900 h 4256366"/>
              <a:gd name="csX13" fmla="*/ 5754664 w 5754664"/>
              <a:gd name="csY13" fmla="*/ 3040261 h 4256366"/>
              <a:gd name="csX14" fmla="*/ 5754664 w 5754664"/>
              <a:gd name="csY14" fmla="*/ 3605750 h 4256366"/>
              <a:gd name="csX15" fmla="*/ 5754664 w 5754664"/>
              <a:gd name="csY15" fmla="*/ 4256366 h 4256366"/>
              <a:gd name="csX16" fmla="*/ 5115257 w 5754664"/>
              <a:gd name="csY16" fmla="*/ 4256366 h 4256366"/>
              <a:gd name="csX17" fmla="*/ 4475850 w 5754664"/>
              <a:gd name="csY17" fmla="*/ 4256366 h 4256366"/>
              <a:gd name="csX18" fmla="*/ 4009083 w 5754664"/>
              <a:gd name="csY18" fmla="*/ 4256366 h 4256366"/>
              <a:gd name="csX19" fmla="*/ 3369675 w 5754664"/>
              <a:gd name="csY19" fmla="*/ 4256366 h 4256366"/>
              <a:gd name="csX20" fmla="*/ 2845362 w 5754664"/>
              <a:gd name="csY20" fmla="*/ 4256366 h 4256366"/>
              <a:gd name="csX21" fmla="*/ 2090861 w 5754664"/>
              <a:gd name="csY21" fmla="*/ 4256366 h 4256366"/>
              <a:gd name="csX22" fmla="*/ 1566547 w 5754664"/>
              <a:gd name="csY22" fmla="*/ 4256366 h 4256366"/>
              <a:gd name="csX23" fmla="*/ 1099780 w 5754664"/>
              <a:gd name="csY23" fmla="*/ 4256366 h 4256366"/>
              <a:gd name="csX24" fmla="*/ 0 w 5754664"/>
              <a:gd name="csY24" fmla="*/ 4256366 h 4256366"/>
              <a:gd name="csX25" fmla="*/ 0 w 5754664"/>
              <a:gd name="csY25" fmla="*/ 3605750 h 4256366"/>
              <a:gd name="csX26" fmla="*/ 0 w 5754664"/>
              <a:gd name="csY26" fmla="*/ 2997698 h 4256366"/>
              <a:gd name="csX27" fmla="*/ 0 w 5754664"/>
              <a:gd name="csY27" fmla="*/ 2347082 h 4256366"/>
              <a:gd name="csX28" fmla="*/ 0 w 5754664"/>
              <a:gd name="csY28" fmla="*/ 1739030 h 4256366"/>
              <a:gd name="csX29" fmla="*/ 0 w 5754664"/>
              <a:gd name="csY29" fmla="*/ 1130977 h 4256366"/>
              <a:gd name="csX30" fmla="*/ 0 w 5754664"/>
              <a:gd name="csY30" fmla="*/ 522925 h 4256366"/>
              <a:gd name="csX31" fmla="*/ 0 w 5754664"/>
              <a:gd name="csY31" fmla="*/ 0 h 4256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754664" h="4256366" fill="none" extrusionOk="0">
                <a:moveTo>
                  <a:pt x="0" y="0"/>
                </a:moveTo>
                <a:cubicBezTo>
                  <a:pt x="272443" y="-23921"/>
                  <a:pt x="437208" y="-10734"/>
                  <a:pt x="581860" y="0"/>
                </a:cubicBezTo>
                <a:cubicBezTo>
                  <a:pt x="726512" y="10734"/>
                  <a:pt x="1142515" y="-1319"/>
                  <a:pt x="1336361" y="0"/>
                </a:cubicBezTo>
                <a:cubicBezTo>
                  <a:pt x="1530207" y="1319"/>
                  <a:pt x="1744193" y="22316"/>
                  <a:pt x="1918221" y="0"/>
                </a:cubicBezTo>
                <a:cubicBezTo>
                  <a:pt x="2092249" y="-22316"/>
                  <a:pt x="2344901" y="5934"/>
                  <a:pt x="2557628" y="0"/>
                </a:cubicBezTo>
                <a:cubicBezTo>
                  <a:pt x="2770355" y="-5934"/>
                  <a:pt x="2879972" y="-16626"/>
                  <a:pt x="3024396" y="0"/>
                </a:cubicBezTo>
                <a:cubicBezTo>
                  <a:pt x="3168820" y="16626"/>
                  <a:pt x="3469677" y="21526"/>
                  <a:pt x="3778896" y="0"/>
                </a:cubicBezTo>
                <a:cubicBezTo>
                  <a:pt x="4088115" y="-21526"/>
                  <a:pt x="4251600" y="-1178"/>
                  <a:pt x="4533396" y="0"/>
                </a:cubicBezTo>
                <a:cubicBezTo>
                  <a:pt x="4815192" y="1178"/>
                  <a:pt x="5413413" y="-1115"/>
                  <a:pt x="5754664" y="0"/>
                </a:cubicBezTo>
                <a:cubicBezTo>
                  <a:pt x="5756545" y="315426"/>
                  <a:pt x="5774256" y="503121"/>
                  <a:pt x="5754664" y="650616"/>
                </a:cubicBezTo>
                <a:cubicBezTo>
                  <a:pt x="5735072" y="798111"/>
                  <a:pt x="5730751" y="1045675"/>
                  <a:pt x="5754664" y="1216105"/>
                </a:cubicBezTo>
                <a:cubicBezTo>
                  <a:pt x="5778577" y="1386535"/>
                  <a:pt x="5765879" y="1694636"/>
                  <a:pt x="5754664" y="1866721"/>
                </a:cubicBezTo>
                <a:cubicBezTo>
                  <a:pt x="5743449" y="2038806"/>
                  <a:pt x="5779209" y="2372900"/>
                  <a:pt x="5754664" y="2559900"/>
                </a:cubicBezTo>
                <a:cubicBezTo>
                  <a:pt x="5730119" y="2746900"/>
                  <a:pt x="5745854" y="2851673"/>
                  <a:pt x="5754664" y="3040261"/>
                </a:cubicBezTo>
                <a:cubicBezTo>
                  <a:pt x="5763474" y="3228849"/>
                  <a:pt x="5754505" y="3328082"/>
                  <a:pt x="5754664" y="3605750"/>
                </a:cubicBezTo>
                <a:cubicBezTo>
                  <a:pt x="5754823" y="3883418"/>
                  <a:pt x="5780039" y="4104925"/>
                  <a:pt x="5754664" y="4256366"/>
                </a:cubicBezTo>
                <a:cubicBezTo>
                  <a:pt x="5587081" y="4234871"/>
                  <a:pt x="5317415" y="4239450"/>
                  <a:pt x="5115257" y="4256366"/>
                </a:cubicBezTo>
                <a:cubicBezTo>
                  <a:pt x="4913099" y="4273282"/>
                  <a:pt x="4714549" y="4273628"/>
                  <a:pt x="4475850" y="4256366"/>
                </a:cubicBezTo>
                <a:cubicBezTo>
                  <a:pt x="4237151" y="4239104"/>
                  <a:pt x="4147175" y="4249401"/>
                  <a:pt x="4009083" y="4256366"/>
                </a:cubicBezTo>
                <a:cubicBezTo>
                  <a:pt x="3870991" y="4263331"/>
                  <a:pt x="3549941" y="4246724"/>
                  <a:pt x="3369675" y="4256366"/>
                </a:cubicBezTo>
                <a:cubicBezTo>
                  <a:pt x="3189409" y="4266008"/>
                  <a:pt x="3016301" y="4263274"/>
                  <a:pt x="2845362" y="4256366"/>
                </a:cubicBezTo>
                <a:cubicBezTo>
                  <a:pt x="2674423" y="4249458"/>
                  <a:pt x="2293500" y="4291482"/>
                  <a:pt x="2090861" y="4256366"/>
                </a:cubicBezTo>
                <a:cubicBezTo>
                  <a:pt x="1888222" y="4221250"/>
                  <a:pt x="1680798" y="4247114"/>
                  <a:pt x="1566547" y="4256366"/>
                </a:cubicBezTo>
                <a:cubicBezTo>
                  <a:pt x="1452296" y="4265618"/>
                  <a:pt x="1216012" y="4273262"/>
                  <a:pt x="1099780" y="4256366"/>
                </a:cubicBezTo>
                <a:cubicBezTo>
                  <a:pt x="983548" y="4239470"/>
                  <a:pt x="417503" y="4208270"/>
                  <a:pt x="0" y="4256366"/>
                </a:cubicBezTo>
                <a:cubicBezTo>
                  <a:pt x="26757" y="3993818"/>
                  <a:pt x="29798" y="3742257"/>
                  <a:pt x="0" y="3605750"/>
                </a:cubicBezTo>
                <a:cubicBezTo>
                  <a:pt x="-29798" y="3469243"/>
                  <a:pt x="-12156" y="3144591"/>
                  <a:pt x="0" y="2997698"/>
                </a:cubicBezTo>
                <a:cubicBezTo>
                  <a:pt x="12156" y="2850805"/>
                  <a:pt x="25751" y="2516328"/>
                  <a:pt x="0" y="2347082"/>
                </a:cubicBezTo>
                <a:cubicBezTo>
                  <a:pt x="-25751" y="2177836"/>
                  <a:pt x="5489" y="1977397"/>
                  <a:pt x="0" y="1739030"/>
                </a:cubicBezTo>
                <a:cubicBezTo>
                  <a:pt x="-5489" y="1500663"/>
                  <a:pt x="-14975" y="1354181"/>
                  <a:pt x="0" y="1130977"/>
                </a:cubicBezTo>
                <a:cubicBezTo>
                  <a:pt x="14975" y="907773"/>
                  <a:pt x="28207" y="749477"/>
                  <a:pt x="0" y="522925"/>
                </a:cubicBezTo>
                <a:cubicBezTo>
                  <a:pt x="-28207" y="296373"/>
                  <a:pt x="12695" y="177054"/>
                  <a:pt x="0" y="0"/>
                </a:cubicBezTo>
                <a:close/>
              </a:path>
              <a:path w="5754664" h="4256366"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46276" y="277360"/>
                  <a:pt x="5738801" y="369675"/>
                  <a:pt x="5754664" y="693180"/>
                </a:cubicBezTo>
                <a:cubicBezTo>
                  <a:pt x="5770527" y="1016685"/>
                  <a:pt x="5776829" y="1091205"/>
                  <a:pt x="5754664" y="1343796"/>
                </a:cubicBezTo>
                <a:cubicBezTo>
                  <a:pt x="5732499" y="1596387"/>
                  <a:pt x="5732518" y="1680744"/>
                  <a:pt x="5754664" y="1824157"/>
                </a:cubicBezTo>
                <a:cubicBezTo>
                  <a:pt x="5776810" y="1967570"/>
                  <a:pt x="5763504" y="2081286"/>
                  <a:pt x="5754664" y="2304518"/>
                </a:cubicBezTo>
                <a:cubicBezTo>
                  <a:pt x="5745824" y="2527750"/>
                  <a:pt x="5763363" y="2597321"/>
                  <a:pt x="5754664" y="2784879"/>
                </a:cubicBezTo>
                <a:cubicBezTo>
                  <a:pt x="5745965" y="2972437"/>
                  <a:pt x="5730232" y="3262555"/>
                  <a:pt x="5754664" y="3435495"/>
                </a:cubicBezTo>
                <a:cubicBezTo>
                  <a:pt x="5779096" y="3608435"/>
                  <a:pt x="5756823" y="3949246"/>
                  <a:pt x="5754664" y="4256366"/>
                </a:cubicBezTo>
                <a:cubicBezTo>
                  <a:pt x="5571813" y="4274262"/>
                  <a:pt x="5255291" y="4258005"/>
                  <a:pt x="5000164" y="4256366"/>
                </a:cubicBezTo>
                <a:cubicBezTo>
                  <a:pt x="4745037" y="4254727"/>
                  <a:pt x="4568030" y="4257210"/>
                  <a:pt x="4245663" y="4256366"/>
                </a:cubicBezTo>
                <a:cubicBezTo>
                  <a:pt x="3923296" y="4255522"/>
                  <a:pt x="3842071" y="4234679"/>
                  <a:pt x="3548709" y="4256366"/>
                </a:cubicBezTo>
                <a:cubicBezTo>
                  <a:pt x="3255347" y="4278053"/>
                  <a:pt x="3190222" y="4249545"/>
                  <a:pt x="2909302" y="4256366"/>
                </a:cubicBezTo>
                <a:cubicBezTo>
                  <a:pt x="2628382" y="4263187"/>
                  <a:pt x="2358320" y="4290094"/>
                  <a:pt x="2212349" y="4256366"/>
                </a:cubicBezTo>
                <a:cubicBezTo>
                  <a:pt x="2066378" y="4222638"/>
                  <a:pt x="1682356" y="4249868"/>
                  <a:pt x="1515395" y="4256366"/>
                </a:cubicBezTo>
                <a:cubicBezTo>
                  <a:pt x="1348434" y="4262864"/>
                  <a:pt x="1103338" y="4242213"/>
                  <a:pt x="875988" y="4256366"/>
                </a:cubicBezTo>
                <a:cubicBezTo>
                  <a:pt x="648638" y="4270519"/>
                  <a:pt x="356841" y="4225162"/>
                  <a:pt x="0" y="4256366"/>
                </a:cubicBezTo>
                <a:cubicBezTo>
                  <a:pt x="15181" y="4075691"/>
                  <a:pt x="27503" y="3943329"/>
                  <a:pt x="0" y="3690877"/>
                </a:cubicBezTo>
                <a:cubicBezTo>
                  <a:pt x="-27503" y="3438425"/>
                  <a:pt x="-4548" y="3279568"/>
                  <a:pt x="0" y="3082825"/>
                </a:cubicBezTo>
                <a:cubicBezTo>
                  <a:pt x="4548" y="2886082"/>
                  <a:pt x="-19010" y="2732392"/>
                  <a:pt x="0" y="2602464"/>
                </a:cubicBezTo>
                <a:cubicBezTo>
                  <a:pt x="19010" y="2472536"/>
                  <a:pt x="9575" y="2182284"/>
                  <a:pt x="0" y="1994411"/>
                </a:cubicBezTo>
                <a:cubicBezTo>
                  <a:pt x="-9575" y="1806538"/>
                  <a:pt x="14193" y="1644372"/>
                  <a:pt x="0" y="1514050"/>
                </a:cubicBezTo>
                <a:cubicBezTo>
                  <a:pt x="-14193" y="1383728"/>
                  <a:pt x="6865" y="1076780"/>
                  <a:pt x="0" y="948562"/>
                </a:cubicBezTo>
                <a:cubicBezTo>
                  <a:pt x="-6865" y="820344"/>
                  <a:pt x="-29962" y="417555"/>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2.4: </a:t>
            </a:r>
            <a:r>
              <a:rPr lang="de-DE" sz="1100" dirty="0"/>
              <a:t>Als Gegenzahl zu einer Zahl bezeichnet man die Zahl mit dem gleichen Betrag und genau den anderen Vorzeichen. Die Gegenzahl zur 18 ist also die -18. Und die Gegenzahl zur -18 ist dann wieder die 18.</a:t>
            </a:r>
          </a:p>
          <a:p>
            <a:pPr marL="228600" indent="-228600">
              <a:lnSpc>
                <a:spcPct val="120000"/>
              </a:lnSpc>
              <a:spcBef>
                <a:spcPts val="600"/>
              </a:spcBef>
              <a:spcAft>
                <a:spcPts val="600"/>
              </a:spcAft>
              <a:buAutoNum type="alphaLcParenR"/>
            </a:pPr>
            <a:r>
              <a:rPr lang="de-DE" sz="1100" dirty="0"/>
              <a:t>Was ist die Gegenzahl zur Zahl 1100?</a:t>
            </a:r>
          </a:p>
          <a:p>
            <a:pPr marL="228600" indent="-228600">
              <a:lnSpc>
                <a:spcPct val="120000"/>
              </a:lnSpc>
              <a:spcBef>
                <a:spcPts val="900"/>
              </a:spcBef>
              <a:spcAft>
                <a:spcPts val="600"/>
              </a:spcAft>
              <a:buAutoNum type="alphaLcParenR"/>
            </a:pPr>
            <a:r>
              <a:rPr lang="de-DE" sz="1100" dirty="0"/>
              <a:t>Was ist die Gegenzahl zur Zahl -977?</a:t>
            </a:r>
          </a:p>
          <a:p>
            <a:pPr marL="228600" indent="-228600">
              <a:lnSpc>
                <a:spcPct val="120000"/>
              </a:lnSpc>
              <a:spcBef>
                <a:spcPts val="900"/>
              </a:spcBef>
              <a:spcAft>
                <a:spcPts val="600"/>
              </a:spcAft>
              <a:buAutoNum type="alphaLcParenR"/>
            </a:pPr>
            <a:r>
              <a:rPr lang="de-DE" sz="1100" dirty="0"/>
              <a:t>Was ist die Gegenzahl zur Gegenzahl der Zahl 80?</a:t>
            </a:r>
          </a:p>
          <a:p>
            <a:pPr>
              <a:lnSpc>
                <a:spcPct val="120000"/>
              </a:lnSpc>
              <a:spcBef>
                <a:spcPts val="600"/>
              </a:spcBef>
              <a:spcAft>
                <a:spcPts val="600"/>
              </a:spcAft>
            </a:pPr>
            <a:r>
              <a:rPr lang="de-DE" sz="1100" dirty="0"/>
              <a:t>Das Vorzeichen „-“, das vor negativen Zahlen steht, ist eigentlich nichts anderes als das „Gegenzahl-Zeichen“. Für Gegenzahl von -99 schreibt ein Mathematiker als –(-99). Für die Gegenzahl der Gegenzahl von 80 schreibt ein Mathematiker also –(-(80)).</a:t>
            </a:r>
          </a:p>
          <a:p>
            <a:pPr>
              <a:lnSpc>
                <a:spcPct val="120000"/>
              </a:lnSpc>
              <a:spcBef>
                <a:spcPts val="600"/>
              </a:spcBef>
              <a:spcAft>
                <a:spcPts val="600"/>
              </a:spcAft>
            </a:pPr>
            <a:endParaRPr lang="de-DE" sz="1100" dirty="0"/>
          </a:p>
          <a:p>
            <a:pPr>
              <a:lnSpc>
                <a:spcPct val="120000"/>
              </a:lnSpc>
              <a:spcBef>
                <a:spcPts val="1800"/>
              </a:spcBef>
              <a:spcAft>
                <a:spcPts val="600"/>
              </a:spcAft>
            </a:pPr>
            <a:r>
              <a:rPr lang="de-DE" sz="1100" dirty="0"/>
              <a:t>Natürlich kann man die Schreibweisen für Gegenzahl und Betrag kombinieren:</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p:txBody>
      </p:sp>
      <p:grpSp>
        <p:nvGrpSpPr>
          <p:cNvPr id="2051" name="Gruppieren 2050">
            <a:extLst>
              <a:ext uri="{FF2B5EF4-FFF2-40B4-BE49-F238E27FC236}">
                <a16:creationId xmlns:a16="http://schemas.microsoft.com/office/drawing/2014/main" id="{6A9BEF65-0F43-6707-36D6-1981C3B8A181}"/>
              </a:ext>
            </a:extLst>
          </p:cNvPr>
          <p:cNvGrpSpPr/>
          <p:nvPr/>
        </p:nvGrpSpPr>
        <p:grpSpPr>
          <a:xfrm>
            <a:off x="4618893" y="4417097"/>
            <a:ext cx="1852246" cy="1154153"/>
            <a:chOff x="4067325" y="4417097"/>
            <a:chExt cx="2079059" cy="1154153"/>
          </a:xfrm>
        </p:grpSpPr>
        <p:sp>
          <p:nvSpPr>
            <p:cNvPr id="57" name="Rechteck 56">
              <a:extLst>
                <a:ext uri="{FF2B5EF4-FFF2-40B4-BE49-F238E27FC236}">
                  <a16:creationId xmlns:a16="http://schemas.microsoft.com/office/drawing/2014/main" id="{FFEAC77D-4D06-8389-25C0-414C2EE75BD5}"/>
                </a:ext>
              </a:extLst>
            </p:cNvPr>
            <p:cNvSpPr/>
            <p:nvPr/>
          </p:nvSpPr>
          <p:spPr>
            <a:xfrm>
              <a:off x="4067325" y="4417097"/>
              <a:ext cx="2079059"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2048" name="Rechteck 2047">
              <a:extLst>
                <a:ext uri="{FF2B5EF4-FFF2-40B4-BE49-F238E27FC236}">
                  <a16:creationId xmlns:a16="http://schemas.microsoft.com/office/drawing/2014/main" id="{0D75DCF5-623F-C9BB-24EE-A308394E9ABF}"/>
                </a:ext>
              </a:extLst>
            </p:cNvPr>
            <p:cNvSpPr/>
            <p:nvPr/>
          </p:nvSpPr>
          <p:spPr>
            <a:xfrm>
              <a:off x="4067325" y="4812266"/>
              <a:ext cx="2079059"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2049" name="Rechteck 2048">
              <a:extLst>
                <a:ext uri="{FF2B5EF4-FFF2-40B4-BE49-F238E27FC236}">
                  <a16:creationId xmlns:a16="http://schemas.microsoft.com/office/drawing/2014/main" id="{97456867-8E21-8005-27EE-8D40513F12BF}"/>
                </a:ext>
              </a:extLst>
            </p:cNvPr>
            <p:cNvSpPr/>
            <p:nvPr/>
          </p:nvSpPr>
          <p:spPr>
            <a:xfrm>
              <a:off x="4067325" y="5211250"/>
              <a:ext cx="2079059"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grpSp>
      <p:grpSp>
        <p:nvGrpSpPr>
          <p:cNvPr id="2056" name="Gruppieren 2055">
            <a:extLst>
              <a:ext uri="{FF2B5EF4-FFF2-40B4-BE49-F238E27FC236}">
                <a16:creationId xmlns:a16="http://schemas.microsoft.com/office/drawing/2014/main" id="{39F74CF0-AC10-A4E9-21AA-E726C28D5C5A}"/>
              </a:ext>
            </a:extLst>
          </p:cNvPr>
          <p:cNvGrpSpPr/>
          <p:nvPr/>
        </p:nvGrpSpPr>
        <p:grpSpPr>
          <a:xfrm>
            <a:off x="1025427" y="6547091"/>
            <a:ext cx="5436000" cy="360000"/>
            <a:chOff x="1025427" y="2023266"/>
            <a:chExt cx="7551237" cy="360000"/>
          </a:xfrm>
        </p:grpSpPr>
        <p:sp>
          <p:nvSpPr>
            <p:cNvPr id="2057" name="Rechteck 2056">
              <a:extLst>
                <a:ext uri="{FF2B5EF4-FFF2-40B4-BE49-F238E27FC236}">
                  <a16:creationId xmlns:a16="http://schemas.microsoft.com/office/drawing/2014/main" id="{A8E3C46B-705B-5E21-F3D1-0B9CA3E1D95D}"/>
                </a:ext>
              </a:extLst>
            </p:cNvPr>
            <p:cNvSpPr/>
            <p:nvPr/>
          </p:nvSpPr>
          <p:spPr>
            <a:xfrm>
              <a:off x="1025427"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-(-30) =</a:t>
              </a:r>
            </a:p>
          </p:txBody>
        </p:sp>
        <p:sp>
          <p:nvSpPr>
            <p:cNvPr id="2058" name="Rechteck 2057">
              <a:extLst>
                <a:ext uri="{FF2B5EF4-FFF2-40B4-BE49-F238E27FC236}">
                  <a16:creationId xmlns:a16="http://schemas.microsoft.com/office/drawing/2014/main" id="{1B0D6E50-3D2D-D4EB-7D89-E9819307C689}"/>
                </a:ext>
              </a:extLst>
            </p:cNvPr>
            <p:cNvSpPr/>
            <p:nvPr/>
          </p:nvSpPr>
          <p:spPr>
            <a:xfrm>
              <a:off x="3628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 =</a:t>
              </a:r>
            </a:p>
          </p:txBody>
        </p:sp>
        <p:sp>
          <p:nvSpPr>
            <p:cNvPr id="2059" name="Rechteck 2058">
              <a:extLst>
                <a:ext uri="{FF2B5EF4-FFF2-40B4-BE49-F238E27FC236}">
                  <a16:creationId xmlns:a16="http://schemas.microsoft.com/office/drawing/2014/main" id="{87501698-2BDE-526D-BAFA-E31C14BE95D4}"/>
                </a:ext>
              </a:extLst>
            </p:cNvPr>
            <p:cNvSpPr/>
            <p:nvPr/>
          </p:nvSpPr>
          <p:spPr>
            <a:xfrm>
              <a:off x="6236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a:t>
              </a:r>
            </a:p>
          </p:txBody>
        </p:sp>
      </p:grpSp>
      <p:grpSp>
        <p:nvGrpSpPr>
          <p:cNvPr id="2064" name="Gruppieren 2063">
            <a:extLst>
              <a:ext uri="{FF2B5EF4-FFF2-40B4-BE49-F238E27FC236}">
                <a16:creationId xmlns:a16="http://schemas.microsoft.com/office/drawing/2014/main" id="{26C2CC14-E076-3AAC-5617-A1791E713455}"/>
              </a:ext>
            </a:extLst>
          </p:cNvPr>
          <p:cNvGrpSpPr/>
          <p:nvPr/>
        </p:nvGrpSpPr>
        <p:grpSpPr>
          <a:xfrm>
            <a:off x="1025427" y="7380834"/>
            <a:ext cx="5436000" cy="360000"/>
            <a:chOff x="1025427" y="2023266"/>
            <a:chExt cx="7551237" cy="360000"/>
          </a:xfrm>
        </p:grpSpPr>
        <p:sp>
          <p:nvSpPr>
            <p:cNvPr id="2065" name="Rechteck 2064">
              <a:extLst>
                <a:ext uri="{FF2B5EF4-FFF2-40B4-BE49-F238E27FC236}">
                  <a16:creationId xmlns:a16="http://schemas.microsoft.com/office/drawing/2014/main" id="{8256D98D-F6CF-91EC-C817-2D2F71B6BE22}"/>
                </a:ext>
              </a:extLst>
            </p:cNvPr>
            <p:cNvSpPr/>
            <p:nvPr/>
          </p:nvSpPr>
          <p:spPr>
            <a:xfrm>
              <a:off x="1025427"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-|-9| =</a:t>
              </a:r>
            </a:p>
          </p:txBody>
        </p:sp>
        <p:sp>
          <p:nvSpPr>
            <p:cNvPr id="2066" name="Rechteck 2065">
              <a:extLst>
                <a:ext uri="{FF2B5EF4-FFF2-40B4-BE49-F238E27FC236}">
                  <a16:creationId xmlns:a16="http://schemas.microsoft.com/office/drawing/2014/main" id="{FD6D8437-0797-14BC-18C5-AEC8E56D53AB}"/>
                </a:ext>
              </a:extLst>
            </p:cNvPr>
            <p:cNvSpPr/>
            <p:nvPr/>
          </p:nvSpPr>
          <p:spPr>
            <a:xfrm>
              <a:off x="3628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|-(-91))| =</a:t>
              </a:r>
            </a:p>
          </p:txBody>
        </p:sp>
        <p:sp>
          <p:nvSpPr>
            <p:cNvPr id="2067" name="Rechteck 2066">
              <a:extLst>
                <a:ext uri="{FF2B5EF4-FFF2-40B4-BE49-F238E27FC236}">
                  <a16:creationId xmlns:a16="http://schemas.microsoft.com/office/drawing/2014/main" id="{5268DFC3-EAF2-E4DC-E9C4-CB152776198B}"/>
                </a:ext>
              </a:extLst>
            </p:cNvPr>
            <p:cNvSpPr/>
            <p:nvPr/>
          </p:nvSpPr>
          <p:spPr>
            <a:xfrm>
              <a:off x="6236664" y="2023266"/>
              <a:ext cx="2340000"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-|-(-92)|</a:t>
              </a:r>
            </a:p>
          </p:txBody>
        </p:sp>
      </p:grpSp>
      <p:pic>
        <p:nvPicPr>
          <p:cNvPr id="1301" name="Grafik 1300">
            <a:extLst>
              <a:ext uri="{FF2B5EF4-FFF2-40B4-BE49-F238E27FC236}">
                <a16:creationId xmlns:a16="http://schemas.microsoft.com/office/drawing/2014/main" id="{92059F31-3D1E-F324-AEFE-7EC3682A800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36" t="355" r="-436" b="48517"/>
          <a:stretch/>
        </p:blipFill>
        <p:spPr>
          <a:xfrm>
            <a:off x="4336337" y="7639675"/>
            <a:ext cx="3673063" cy="2253596"/>
          </a:xfrm>
          <a:prstGeom prst="rect">
            <a:avLst/>
          </a:prstGeom>
        </p:spPr>
      </p:pic>
      <p:sp>
        <p:nvSpPr>
          <p:cNvPr id="1302" name="Inhaltsplatzhalter 2">
            <a:extLst>
              <a:ext uri="{FF2B5EF4-FFF2-40B4-BE49-F238E27FC236}">
                <a16:creationId xmlns:a16="http://schemas.microsoft.com/office/drawing/2014/main" id="{B0D85FA3-A918-59DC-4DB7-3C640BBD271C}"/>
              </a:ext>
            </a:extLst>
          </p:cNvPr>
          <p:cNvSpPr txBox="1">
            <a:spLocks/>
          </p:cNvSpPr>
          <p:nvPr/>
        </p:nvSpPr>
        <p:spPr>
          <a:xfrm>
            <a:off x="2522080" y="8155193"/>
            <a:ext cx="3309082" cy="1151079"/>
          </a:xfrm>
          <a:custGeom>
            <a:avLst/>
            <a:gdLst>
              <a:gd name="csX0" fmla="*/ 3506767 w 3309082"/>
              <a:gd name="csY0" fmla="*/ 501306 h 1151079"/>
              <a:gd name="csX1" fmla="*/ 3304144 w 3309082"/>
              <a:gd name="csY1" fmla="*/ 619972 h 1151079"/>
              <a:gd name="csX2" fmla="*/ 1658704 w 3309082"/>
              <a:gd name="csY2" fmla="*/ 1151078 h 1151079"/>
              <a:gd name="csX3" fmla="*/ 11605 w 3309082"/>
              <a:gd name="csY3" fmla="*/ 643587 h 1151079"/>
              <a:gd name="csX4" fmla="*/ 1610987 w 3309082"/>
              <a:gd name="csY4" fmla="*/ 198 h 1151079"/>
              <a:gd name="csX5" fmla="*/ 3231876 w 3309082"/>
              <a:gd name="csY5" fmla="*/ 401778 h 1151079"/>
              <a:gd name="csX6" fmla="*/ 3506767 w 3309082"/>
              <a:gd name="csY6" fmla="*/ 501306 h 11510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09082" h="1151079" fill="none" extrusionOk="0">
                <a:moveTo>
                  <a:pt x="3506767" y="501306"/>
                </a:moveTo>
                <a:cubicBezTo>
                  <a:pt x="3407358" y="554139"/>
                  <a:pt x="3382110" y="586001"/>
                  <a:pt x="3304144" y="619972"/>
                </a:cubicBezTo>
                <a:cubicBezTo>
                  <a:pt x="3373869" y="916584"/>
                  <a:pt x="2666718" y="1159043"/>
                  <a:pt x="1658704" y="1151078"/>
                </a:cubicBezTo>
                <a:cubicBezTo>
                  <a:pt x="838959" y="1181291"/>
                  <a:pt x="117809" y="936705"/>
                  <a:pt x="11605" y="643587"/>
                </a:cubicBezTo>
                <a:cubicBezTo>
                  <a:pt x="-175949" y="180299"/>
                  <a:pt x="766903" y="22027"/>
                  <a:pt x="1610987" y="198"/>
                </a:cubicBezTo>
                <a:cubicBezTo>
                  <a:pt x="2358337" y="23851"/>
                  <a:pt x="3029691" y="197800"/>
                  <a:pt x="3231876" y="401778"/>
                </a:cubicBezTo>
                <a:cubicBezTo>
                  <a:pt x="3301177" y="420448"/>
                  <a:pt x="3415441" y="458407"/>
                  <a:pt x="3506767" y="501306"/>
                </a:cubicBezTo>
                <a:close/>
              </a:path>
              <a:path w="3309082" h="1151079" stroke="0" extrusionOk="0">
                <a:moveTo>
                  <a:pt x="3506767" y="501306"/>
                </a:moveTo>
                <a:cubicBezTo>
                  <a:pt x="3459862" y="524155"/>
                  <a:pt x="3362922" y="578435"/>
                  <a:pt x="3304144" y="619972"/>
                </a:cubicBezTo>
                <a:cubicBezTo>
                  <a:pt x="3345480" y="1050051"/>
                  <a:pt x="2548300" y="1140260"/>
                  <a:pt x="1658704" y="1151078"/>
                </a:cubicBezTo>
                <a:cubicBezTo>
                  <a:pt x="846774" y="1135782"/>
                  <a:pt x="111173" y="901010"/>
                  <a:pt x="11605" y="643587"/>
                </a:cubicBezTo>
                <a:cubicBezTo>
                  <a:pt x="20220" y="361629"/>
                  <a:pt x="673131" y="-18821"/>
                  <a:pt x="1610987" y="198"/>
                </a:cubicBezTo>
                <a:cubicBezTo>
                  <a:pt x="2374816" y="-40506"/>
                  <a:pt x="3047844" y="206540"/>
                  <a:pt x="3231876" y="401778"/>
                </a:cubicBezTo>
                <a:cubicBezTo>
                  <a:pt x="3309165" y="426559"/>
                  <a:pt x="3439433" y="477256"/>
                  <a:pt x="3506767" y="501306"/>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EllipseCallout">
                    <a:avLst>
                      <a:gd name="adj1" fmla="val 55974"/>
                      <a:gd name="adj2" fmla="val -6449"/>
                    </a:avLst>
                  </a:prstGeom>
                  <ask:type>
                    <ask:lineSketchFreehand/>
                  </ask:type>
                </ask:lineSketchStyleProps>
              </a:ext>
            </a:extLst>
          </a:ln>
        </p:spPr>
        <p:txBody>
          <a:bodyPr vert="horz" lIns="108000" tIns="108000" rIns="108000" bIns="108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r>
              <a:rPr lang="de-DE" sz="1100" dirty="0"/>
              <a:t>Wenn du jetzt weißt, was Betrag, Gegenzahl und die Betragsstriche bedeuten setze dich wieder an den Check zu diesem Kapitel! </a:t>
            </a:r>
            <a:endParaRPr lang="de-DE" sz="1100" b="1" dirty="0"/>
          </a:p>
        </p:txBody>
      </p:sp>
      <p:grpSp>
        <p:nvGrpSpPr>
          <p:cNvPr id="2070" name="Gruppieren 2069">
            <a:extLst>
              <a:ext uri="{FF2B5EF4-FFF2-40B4-BE49-F238E27FC236}">
                <a16:creationId xmlns:a16="http://schemas.microsoft.com/office/drawing/2014/main" id="{23EB2321-623C-AF99-8F90-EB1E6136F91C}"/>
              </a:ext>
            </a:extLst>
          </p:cNvPr>
          <p:cNvGrpSpPr/>
          <p:nvPr/>
        </p:nvGrpSpPr>
        <p:grpSpPr>
          <a:xfrm>
            <a:off x="5619165" y="1068464"/>
            <a:ext cx="967204" cy="1434889"/>
            <a:chOff x="6757617" y="7408847"/>
            <a:chExt cx="967204" cy="1434889"/>
          </a:xfrm>
        </p:grpSpPr>
        <p:sp>
          <p:nvSpPr>
            <p:cNvPr id="2071" name="Rechteck: abgerundete Ecken 2070">
              <a:extLst>
                <a:ext uri="{FF2B5EF4-FFF2-40B4-BE49-F238E27FC236}">
                  <a16:creationId xmlns:a16="http://schemas.microsoft.com/office/drawing/2014/main" id="{33367561-C629-4DB8-4148-D6A06823DB79}"/>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72" name="Grafik 2071">
              <a:extLst>
                <a:ext uri="{FF2B5EF4-FFF2-40B4-BE49-F238E27FC236}">
                  <a16:creationId xmlns:a16="http://schemas.microsoft.com/office/drawing/2014/main" id="{71EA5C1F-C1FD-3746-2CB7-AE77A86FD18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21073" y="7482841"/>
              <a:ext cx="817347" cy="830530"/>
            </a:xfrm>
            <a:prstGeom prst="rect">
              <a:avLst/>
            </a:prstGeom>
          </p:spPr>
        </p:pic>
        <p:sp>
          <p:nvSpPr>
            <p:cNvPr id="2073" name="Textfeld 2072">
              <a:extLst>
                <a:ext uri="{FF2B5EF4-FFF2-40B4-BE49-F238E27FC236}">
                  <a16:creationId xmlns:a16="http://schemas.microsoft.com/office/drawing/2014/main" id="{0C004BAC-34A9-DF66-3A0D-98EFA00B0091}"/>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https://www.youtube.com/watch?v=CfBaZjMHffA</a:t>
              </a:r>
            </a:p>
          </p:txBody>
        </p:sp>
      </p:grpSp>
    </p:spTree>
    <p:extLst>
      <p:ext uri="{BB962C8B-B14F-4D97-AF65-F5344CB8AC3E}">
        <p14:creationId xmlns:p14="http://schemas.microsoft.com/office/powerpoint/2010/main" val="245022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B5ECE73A-E6FE-73FF-4379-0E308A5ECE5F}"/>
              </a:ext>
            </a:extLst>
          </p:cNvPr>
          <p:cNvSpPr txBox="1">
            <a:spLocks/>
          </p:cNvSpPr>
          <p:nvPr/>
        </p:nvSpPr>
        <p:spPr>
          <a:xfrm>
            <a:off x="913190" y="2465388"/>
            <a:ext cx="5754664" cy="3198221"/>
          </a:xfrm>
          <a:custGeom>
            <a:avLst/>
            <a:gdLst>
              <a:gd name="csX0" fmla="*/ 0 w 5754664"/>
              <a:gd name="csY0" fmla="*/ 0 h 3198221"/>
              <a:gd name="csX1" fmla="*/ 639407 w 5754664"/>
              <a:gd name="csY1" fmla="*/ 0 h 3198221"/>
              <a:gd name="csX2" fmla="*/ 1221268 w 5754664"/>
              <a:gd name="csY2" fmla="*/ 0 h 3198221"/>
              <a:gd name="csX3" fmla="*/ 1688035 w 5754664"/>
              <a:gd name="csY3" fmla="*/ 0 h 3198221"/>
              <a:gd name="csX4" fmla="*/ 2269895 w 5754664"/>
              <a:gd name="csY4" fmla="*/ 0 h 3198221"/>
              <a:gd name="csX5" fmla="*/ 2966849 w 5754664"/>
              <a:gd name="csY5" fmla="*/ 0 h 3198221"/>
              <a:gd name="csX6" fmla="*/ 3721349 w 5754664"/>
              <a:gd name="csY6" fmla="*/ 0 h 3198221"/>
              <a:gd name="csX7" fmla="*/ 4303210 w 5754664"/>
              <a:gd name="csY7" fmla="*/ 0 h 3198221"/>
              <a:gd name="csX8" fmla="*/ 4942617 w 5754664"/>
              <a:gd name="csY8" fmla="*/ 0 h 3198221"/>
              <a:gd name="csX9" fmla="*/ 5754664 w 5754664"/>
              <a:gd name="csY9" fmla="*/ 0 h 3198221"/>
              <a:gd name="csX10" fmla="*/ 5754664 w 5754664"/>
              <a:gd name="csY10" fmla="*/ 703609 h 3198221"/>
              <a:gd name="csX11" fmla="*/ 5754664 w 5754664"/>
              <a:gd name="csY11" fmla="*/ 1279288 h 3198221"/>
              <a:gd name="csX12" fmla="*/ 5754664 w 5754664"/>
              <a:gd name="csY12" fmla="*/ 1854968 h 3198221"/>
              <a:gd name="csX13" fmla="*/ 5754664 w 5754664"/>
              <a:gd name="csY13" fmla="*/ 2430648 h 3198221"/>
              <a:gd name="csX14" fmla="*/ 5754664 w 5754664"/>
              <a:gd name="csY14" fmla="*/ 3198221 h 3198221"/>
              <a:gd name="csX15" fmla="*/ 5057710 w 5754664"/>
              <a:gd name="csY15" fmla="*/ 3198221 h 3198221"/>
              <a:gd name="csX16" fmla="*/ 4418303 w 5754664"/>
              <a:gd name="csY16" fmla="*/ 3198221 h 3198221"/>
              <a:gd name="csX17" fmla="*/ 3893989 w 5754664"/>
              <a:gd name="csY17" fmla="*/ 3198221 h 3198221"/>
              <a:gd name="csX18" fmla="*/ 3254582 w 5754664"/>
              <a:gd name="csY18" fmla="*/ 3198221 h 3198221"/>
              <a:gd name="csX19" fmla="*/ 2787815 w 5754664"/>
              <a:gd name="csY19" fmla="*/ 3198221 h 3198221"/>
              <a:gd name="csX20" fmla="*/ 2263501 w 5754664"/>
              <a:gd name="csY20" fmla="*/ 3198221 h 3198221"/>
              <a:gd name="csX21" fmla="*/ 1624094 w 5754664"/>
              <a:gd name="csY21" fmla="*/ 3198221 h 3198221"/>
              <a:gd name="csX22" fmla="*/ 1157327 w 5754664"/>
              <a:gd name="csY22" fmla="*/ 3198221 h 3198221"/>
              <a:gd name="csX23" fmla="*/ 0 w 5754664"/>
              <a:gd name="csY23" fmla="*/ 3198221 h 3198221"/>
              <a:gd name="csX24" fmla="*/ 0 w 5754664"/>
              <a:gd name="csY24" fmla="*/ 2622541 h 3198221"/>
              <a:gd name="csX25" fmla="*/ 0 w 5754664"/>
              <a:gd name="csY25" fmla="*/ 1982897 h 3198221"/>
              <a:gd name="csX26" fmla="*/ 0 w 5754664"/>
              <a:gd name="csY26" fmla="*/ 1279288 h 3198221"/>
              <a:gd name="csX27" fmla="*/ 0 w 5754664"/>
              <a:gd name="csY27" fmla="*/ 735591 h 3198221"/>
              <a:gd name="csX28" fmla="*/ 0 w 5754664"/>
              <a:gd name="csY28" fmla="*/ 0 h 3198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3198221"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55927" y="293678"/>
                  <a:pt x="5764148" y="432574"/>
                  <a:pt x="5754664" y="703609"/>
                </a:cubicBezTo>
                <a:cubicBezTo>
                  <a:pt x="5745180" y="974644"/>
                  <a:pt x="5751708" y="1070853"/>
                  <a:pt x="5754664" y="1279288"/>
                </a:cubicBezTo>
                <a:cubicBezTo>
                  <a:pt x="5757620" y="1487723"/>
                  <a:pt x="5736985" y="1664684"/>
                  <a:pt x="5754664" y="1854968"/>
                </a:cubicBezTo>
                <a:cubicBezTo>
                  <a:pt x="5772343" y="2045252"/>
                  <a:pt x="5766919" y="2206118"/>
                  <a:pt x="5754664" y="2430648"/>
                </a:cubicBezTo>
                <a:cubicBezTo>
                  <a:pt x="5742409" y="2655178"/>
                  <a:pt x="5759033" y="3017230"/>
                  <a:pt x="5754664" y="3198221"/>
                </a:cubicBezTo>
                <a:cubicBezTo>
                  <a:pt x="5429452" y="3171615"/>
                  <a:pt x="5397988" y="3224387"/>
                  <a:pt x="5057710" y="3198221"/>
                </a:cubicBezTo>
                <a:cubicBezTo>
                  <a:pt x="4717432" y="3172055"/>
                  <a:pt x="4704077" y="3222289"/>
                  <a:pt x="4418303" y="3198221"/>
                </a:cubicBezTo>
                <a:cubicBezTo>
                  <a:pt x="4132529" y="3174153"/>
                  <a:pt x="4026848" y="3198741"/>
                  <a:pt x="3893989" y="3198221"/>
                </a:cubicBezTo>
                <a:cubicBezTo>
                  <a:pt x="3761130" y="3197701"/>
                  <a:pt x="3562534" y="3190513"/>
                  <a:pt x="3254582" y="3198221"/>
                </a:cubicBezTo>
                <a:cubicBezTo>
                  <a:pt x="2946630" y="3205929"/>
                  <a:pt x="2896930" y="3191342"/>
                  <a:pt x="2787815" y="3198221"/>
                </a:cubicBezTo>
                <a:cubicBezTo>
                  <a:pt x="2678700" y="3205100"/>
                  <a:pt x="2490350" y="3211363"/>
                  <a:pt x="2263501" y="3198221"/>
                </a:cubicBezTo>
                <a:cubicBezTo>
                  <a:pt x="2036652" y="3185079"/>
                  <a:pt x="1862793" y="3215483"/>
                  <a:pt x="1624094" y="3198221"/>
                </a:cubicBezTo>
                <a:cubicBezTo>
                  <a:pt x="1385395" y="3180959"/>
                  <a:pt x="1295419" y="3191256"/>
                  <a:pt x="1157327" y="3198221"/>
                </a:cubicBezTo>
                <a:cubicBezTo>
                  <a:pt x="1019235" y="3205186"/>
                  <a:pt x="568169" y="3201112"/>
                  <a:pt x="0" y="3198221"/>
                </a:cubicBezTo>
                <a:cubicBezTo>
                  <a:pt x="-9708" y="2949350"/>
                  <a:pt x="-3939" y="2861118"/>
                  <a:pt x="0" y="2622541"/>
                </a:cubicBezTo>
                <a:cubicBezTo>
                  <a:pt x="3939" y="2383964"/>
                  <a:pt x="8722" y="2267219"/>
                  <a:pt x="0" y="1982897"/>
                </a:cubicBezTo>
                <a:cubicBezTo>
                  <a:pt x="-8722" y="1698575"/>
                  <a:pt x="-28346" y="1484559"/>
                  <a:pt x="0" y="1279288"/>
                </a:cubicBezTo>
                <a:cubicBezTo>
                  <a:pt x="28346" y="1074017"/>
                  <a:pt x="-8163" y="851979"/>
                  <a:pt x="0" y="735591"/>
                </a:cubicBezTo>
                <a:cubicBezTo>
                  <a:pt x="8163" y="619203"/>
                  <a:pt x="32819" y="234432"/>
                  <a:pt x="0" y="0"/>
                </a:cubicBezTo>
                <a:close/>
              </a:path>
              <a:path w="5754664" h="3198221"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8901" y="294512"/>
                  <a:pt x="5728051" y="379058"/>
                  <a:pt x="5754664" y="703609"/>
                </a:cubicBezTo>
                <a:cubicBezTo>
                  <a:pt x="5781277" y="1028160"/>
                  <a:pt x="5735221" y="1186104"/>
                  <a:pt x="5754664" y="1375235"/>
                </a:cubicBezTo>
                <a:cubicBezTo>
                  <a:pt x="5774107" y="1564366"/>
                  <a:pt x="5764140" y="1657300"/>
                  <a:pt x="5754664" y="1918933"/>
                </a:cubicBezTo>
                <a:cubicBezTo>
                  <a:pt x="5745188" y="2180566"/>
                  <a:pt x="5761846" y="2300057"/>
                  <a:pt x="5754664" y="2462630"/>
                </a:cubicBezTo>
                <a:cubicBezTo>
                  <a:pt x="5747482" y="2625203"/>
                  <a:pt x="5781279" y="2961808"/>
                  <a:pt x="5754664" y="3198221"/>
                </a:cubicBezTo>
                <a:cubicBezTo>
                  <a:pt x="5450479" y="3206481"/>
                  <a:pt x="5280129" y="3217231"/>
                  <a:pt x="5057710" y="3198221"/>
                </a:cubicBezTo>
                <a:cubicBezTo>
                  <a:pt x="4835291" y="3179211"/>
                  <a:pt x="4590708" y="3182888"/>
                  <a:pt x="4360756" y="3198221"/>
                </a:cubicBezTo>
                <a:cubicBezTo>
                  <a:pt x="4130804" y="3213554"/>
                  <a:pt x="3861383" y="3199860"/>
                  <a:pt x="3606256" y="3198221"/>
                </a:cubicBezTo>
                <a:cubicBezTo>
                  <a:pt x="3351129" y="3196582"/>
                  <a:pt x="3171138" y="3195926"/>
                  <a:pt x="2851756" y="3198221"/>
                </a:cubicBezTo>
                <a:cubicBezTo>
                  <a:pt x="2532374" y="3200516"/>
                  <a:pt x="2448164" y="3176534"/>
                  <a:pt x="2154802" y="3198221"/>
                </a:cubicBezTo>
                <a:cubicBezTo>
                  <a:pt x="1861440" y="3219908"/>
                  <a:pt x="1796315" y="3191400"/>
                  <a:pt x="1515395" y="3198221"/>
                </a:cubicBezTo>
                <a:cubicBezTo>
                  <a:pt x="1234475" y="3205042"/>
                  <a:pt x="969706" y="3166038"/>
                  <a:pt x="818441" y="3198221"/>
                </a:cubicBezTo>
                <a:cubicBezTo>
                  <a:pt x="667176" y="3230404"/>
                  <a:pt x="395725" y="3238113"/>
                  <a:pt x="0" y="3198221"/>
                </a:cubicBezTo>
                <a:cubicBezTo>
                  <a:pt x="22627" y="2947740"/>
                  <a:pt x="4919" y="2788387"/>
                  <a:pt x="0" y="2558577"/>
                </a:cubicBezTo>
                <a:cubicBezTo>
                  <a:pt x="-4919" y="2328767"/>
                  <a:pt x="-22062" y="2074302"/>
                  <a:pt x="0" y="1950915"/>
                </a:cubicBezTo>
                <a:cubicBezTo>
                  <a:pt x="22062" y="1827528"/>
                  <a:pt x="22303" y="1666748"/>
                  <a:pt x="0" y="1407217"/>
                </a:cubicBezTo>
                <a:cubicBezTo>
                  <a:pt x="-22303" y="1147686"/>
                  <a:pt x="-17573" y="979384"/>
                  <a:pt x="0" y="767573"/>
                </a:cubicBezTo>
                <a:cubicBezTo>
                  <a:pt x="17573" y="555762"/>
                  <a:pt x="1367" y="226184"/>
                  <a:pt x="0" y="0"/>
                </a:cubicBezTo>
                <a:close/>
              </a:path>
            </a:pathLst>
          </a:custGeom>
          <a:solidFill>
            <a:srgbClr val="EEA0FF">
              <a:alpha val="18824"/>
            </a:srgbClr>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Check 3.1: </a:t>
            </a:r>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br>
              <a:rPr lang="de-DE" sz="1100" b="1" dirty="0"/>
            </a:br>
            <a:r>
              <a:rPr lang="de-DE" sz="1100" b="1" dirty="0"/>
              <a:t>Check 3.2:</a:t>
            </a:r>
          </a:p>
          <a:p>
            <a:pPr marL="228600" indent="-228600">
              <a:lnSpc>
                <a:spcPct val="120000"/>
              </a:lnSpc>
              <a:spcBef>
                <a:spcPts val="0"/>
              </a:spcBef>
              <a:spcAft>
                <a:spcPts val="2100"/>
              </a:spcAft>
              <a:buAutoNum type="alphaLcParenR"/>
            </a:pPr>
            <a:r>
              <a:rPr lang="de-DE" sz="1100" dirty="0"/>
              <a:t>Berechne (-1837) + 1304:</a:t>
            </a:r>
          </a:p>
          <a:p>
            <a:pPr marL="228600" indent="-228600">
              <a:lnSpc>
                <a:spcPct val="120000"/>
              </a:lnSpc>
              <a:spcBef>
                <a:spcPts val="0"/>
              </a:spcBef>
              <a:spcAft>
                <a:spcPts val="1200"/>
              </a:spcAft>
              <a:buAutoNum type="alphaLcParenR"/>
            </a:pPr>
            <a:r>
              <a:rPr lang="de-DE" sz="1100" dirty="0"/>
              <a:t>Berechne (-4000) – 3671: </a:t>
            </a:r>
          </a:p>
          <a:p>
            <a:pPr>
              <a:lnSpc>
                <a:spcPct val="120000"/>
              </a:lnSpc>
              <a:spcBef>
                <a:spcPts val="0"/>
              </a:spcBef>
              <a:spcAft>
                <a:spcPts val="600"/>
              </a:spcAft>
            </a:pPr>
            <a:r>
              <a:rPr lang="de-DE" sz="1100" b="1" dirty="0"/>
              <a:t>Check 3.3:</a:t>
            </a:r>
          </a:p>
          <a:p>
            <a:pPr>
              <a:lnSpc>
                <a:spcPct val="120000"/>
              </a:lnSpc>
              <a:spcBef>
                <a:spcPts val="0"/>
              </a:spcBef>
              <a:spcAft>
                <a:spcPts val="600"/>
              </a:spcAft>
            </a:pPr>
            <a:r>
              <a:rPr lang="de-DE" sz="1100" dirty="0"/>
              <a:t>Berechne 62 + (-78) – (-34) + 19 – (-22)</a:t>
            </a:r>
          </a:p>
          <a:p>
            <a:pPr>
              <a:lnSpc>
                <a:spcPct val="120000"/>
              </a:lnSpc>
              <a:spcBef>
                <a:spcPts val="0"/>
              </a:spcBef>
              <a:spcAft>
                <a:spcPts val="600"/>
              </a:spcAft>
            </a:pPr>
            <a:endParaRPr lang="de-DE" sz="1100"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8</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Addition &amp; Subtraktion</a:t>
            </a:r>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00113" y="9095232"/>
            <a:ext cx="5772051" cy="610500"/>
          </a:xfrm>
          <a:custGeom>
            <a:avLst/>
            <a:gdLst>
              <a:gd name="csX0" fmla="*/ 0 w 5772051"/>
              <a:gd name="csY0" fmla="*/ 0 h 610500"/>
              <a:gd name="csX1" fmla="*/ 583618 w 5772051"/>
              <a:gd name="csY1" fmla="*/ 0 h 610500"/>
              <a:gd name="csX2" fmla="*/ 1224957 w 5772051"/>
              <a:gd name="csY2" fmla="*/ 0 h 610500"/>
              <a:gd name="csX3" fmla="*/ 1924017 w 5772051"/>
              <a:gd name="csY3" fmla="*/ 0 h 610500"/>
              <a:gd name="csX4" fmla="*/ 2449915 w 5772051"/>
              <a:gd name="csY4" fmla="*/ 0 h 610500"/>
              <a:gd name="csX5" fmla="*/ 3206695 w 5772051"/>
              <a:gd name="csY5" fmla="*/ 0 h 610500"/>
              <a:gd name="csX6" fmla="*/ 3905755 w 5772051"/>
              <a:gd name="csY6" fmla="*/ 0 h 610500"/>
              <a:gd name="csX7" fmla="*/ 4604814 w 5772051"/>
              <a:gd name="csY7" fmla="*/ 0 h 610500"/>
              <a:gd name="csX8" fmla="*/ 5130712 w 5772051"/>
              <a:gd name="csY8" fmla="*/ 0 h 610500"/>
              <a:gd name="csX9" fmla="*/ 5772051 w 5772051"/>
              <a:gd name="csY9" fmla="*/ 0 h 610500"/>
              <a:gd name="csX10" fmla="*/ 5772051 w 5772051"/>
              <a:gd name="csY10" fmla="*/ 610500 h 610500"/>
              <a:gd name="csX11" fmla="*/ 5188433 w 5772051"/>
              <a:gd name="csY11" fmla="*/ 610500 h 610500"/>
              <a:gd name="csX12" fmla="*/ 4547094 w 5772051"/>
              <a:gd name="csY12" fmla="*/ 610500 h 610500"/>
              <a:gd name="csX13" fmla="*/ 4021196 w 5772051"/>
              <a:gd name="csY13" fmla="*/ 610500 h 610500"/>
              <a:gd name="csX14" fmla="*/ 3322136 w 5772051"/>
              <a:gd name="csY14" fmla="*/ 610500 h 610500"/>
              <a:gd name="csX15" fmla="*/ 2565356 w 5772051"/>
              <a:gd name="csY15" fmla="*/ 610500 h 610500"/>
              <a:gd name="csX16" fmla="*/ 1866296 w 5772051"/>
              <a:gd name="csY16" fmla="*/ 610500 h 610500"/>
              <a:gd name="csX17" fmla="*/ 1224957 w 5772051"/>
              <a:gd name="csY17" fmla="*/ 610500 h 610500"/>
              <a:gd name="csX18" fmla="*/ 583618 w 5772051"/>
              <a:gd name="csY18" fmla="*/ 610500 h 610500"/>
              <a:gd name="csX19" fmla="*/ 0 w 5772051"/>
              <a:gd name="csY19" fmla="*/ 610500 h 610500"/>
              <a:gd name="csX20" fmla="*/ 0 w 5772051"/>
              <a:gd name="csY20" fmla="*/ 0 h 61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72051" h="610500" fill="none" extrusionOk="0">
                <a:moveTo>
                  <a:pt x="0" y="0"/>
                </a:moveTo>
                <a:cubicBezTo>
                  <a:pt x="146892" y="-4597"/>
                  <a:pt x="306333" y="2855"/>
                  <a:pt x="583618" y="0"/>
                </a:cubicBezTo>
                <a:cubicBezTo>
                  <a:pt x="860903" y="-2855"/>
                  <a:pt x="914682" y="21294"/>
                  <a:pt x="1224957" y="0"/>
                </a:cubicBezTo>
                <a:cubicBezTo>
                  <a:pt x="1535232" y="-21294"/>
                  <a:pt x="1671256" y="-8771"/>
                  <a:pt x="1924017" y="0"/>
                </a:cubicBezTo>
                <a:cubicBezTo>
                  <a:pt x="2176778" y="8771"/>
                  <a:pt x="2244165" y="-10688"/>
                  <a:pt x="2449915" y="0"/>
                </a:cubicBezTo>
                <a:cubicBezTo>
                  <a:pt x="2655665" y="10688"/>
                  <a:pt x="2898967" y="-11122"/>
                  <a:pt x="3206695" y="0"/>
                </a:cubicBezTo>
                <a:cubicBezTo>
                  <a:pt x="3514423" y="11122"/>
                  <a:pt x="3756394" y="3358"/>
                  <a:pt x="3905755" y="0"/>
                </a:cubicBezTo>
                <a:cubicBezTo>
                  <a:pt x="4055116" y="-3358"/>
                  <a:pt x="4451155" y="-16939"/>
                  <a:pt x="4604814" y="0"/>
                </a:cubicBezTo>
                <a:cubicBezTo>
                  <a:pt x="4758473" y="16939"/>
                  <a:pt x="4962829" y="-17006"/>
                  <a:pt x="5130712" y="0"/>
                </a:cubicBezTo>
                <a:cubicBezTo>
                  <a:pt x="5298595" y="17006"/>
                  <a:pt x="5484799" y="27851"/>
                  <a:pt x="5772051" y="0"/>
                </a:cubicBezTo>
                <a:cubicBezTo>
                  <a:pt x="5769150" y="149701"/>
                  <a:pt x="5801646" y="328603"/>
                  <a:pt x="5772051" y="610500"/>
                </a:cubicBezTo>
                <a:cubicBezTo>
                  <a:pt x="5575396" y="627083"/>
                  <a:pt x="5372216" y="634428"/>
                  <a:pt x="5188433" y="610500"/>
                </a:cubicBezTo>
                <a:cubicBezTo>
                  <a:pt x="5004650" y="586572"/>
                  <a:pt x="4827155" y="614458"/>
                  <a:pt x="4547094" y="610500"/>
                </a:cubicBezTo>
                <a:cubicBezTo>
                  <a:pt x="4267033" y="606542"/>
                  <a:pt x="4259924" y="591889"/>
                  <a:pt x="4021196" y="610500"/>
                </a:cubicBezTo>
                <a:cubicBezTo>
                  <a:pt x="3782468" y="629111"/>
                  <a:pt x="3556457" y="609786"/>
                  <a:pt x="3322136" y="610500"/>
                </a:cubicBezTo>
                <a:cubicBezTo>
                  <a:pt x="3087815" y="611214"/>
                  <a:pt x="2880523" y="630393"/>
                  <a:pt x="2565356" y="610500"/>
                </a:cubicBezTo>
                <a:cubicBezTo>
                  <a:pt x="2250189" y="590607"/>
                  <a:pt x="2046867" y="590344"/>
                  <a:pt x="1866296" y="610500"/>
                </a:cubicBezTo>
                <a:cubicBezTo>
                  <a:pt x="1685725" y="630656"/>
                  <a:pt x="1537764" y="581190"/>
                  <a:pt x="1224957" y="610500"/>
                </a:cubicBezTo>
                <a:cubicBezTo>
                  <a:pt x="912150" y="639810"/>
                  <a:pt x="867850" y="607246"/>
                  <a:pt x="583618" y="610500"/>
                </a:cubicBezTo>
                <a:cubicBezTo>
                  <a:pt x="299386" y="613754"/>
                  <a:pt x="240410" y="599261"/>
                  <a:pt x="0" y="610500"/>
                </a:cubicBezTo>
                <a:cubicBezTo>
                  <a:pt x="27190" y="406905"/>
                  <a:pt x="10883" y="253892"/>
                  <a:pt x="0" y="0"/>
                </a:cubicBezTo>
                <a:close/>
              </a:path>
              <a:path w="5772051" h="610500" stroke="0" extrusionOk="0">
                <a:moveTo>
                  <a:pt x="0" y="0"/>
                </a:moveTo>
                <a:cubicBezTo>
                  <a:pt x="200725" y="8898"/>
                  <a:pt x="365718" y="16191"/>
                  <a:pt x="468177" y="0"/>
                </a:cubicBezTo>
                <a:cubicBezTo>
                  <a:pt x="570636" y="-16191"/>
                  <a:pt x="862339" y="-6384"/>
                  <a:pt x="1224957" y="0"/>
                </a:cubicBezTo>
                <a:cubicBezTo>
                  <a:pt x="1587575" y="6384"/>
                  <a:pt x="1760967" y="-13140"/>
                  <a:pt x="1924017" y="0"/>
                </a:cubicBezTo>
                <a:cubicBezTo>
                  <a:pt x="2087067" y="13140"/>
                  <a:pt x="2324186" y="-15963"/>
                  <a:pt x="2507635" y="0"/>
                </a:cubicBezTo>
                <a:cubicBezTo>
                  <a:pt x="2691084" y="15963"/>
                  <a:pt x="2949949" y="23431"/>
                  <a:pt x="3091254" y="0"/>
                </a:cubicBezTo>
                <a:cubicBezTo>
                  <a:pt x="3232559" y="-23431"/>
                  <a:pt x="3691144" y="-11850"/>
                  <a:pt x="3848034" y="0"/>
                </a:cubicBezTo>
                <a:cubicBezTo>
                  <a:pt x="4004924" y="11850"/>
                  <a:pt x="4303007" y="29357"/>
                  <a:pt x="4489373" y="0"/>
                </a:cubicBezTo>
                <a:cubicBezTo>
                  <a:pt x="4675739" y="-29357"/>
                  <a:pt x="5002095" y="-16172"/>
                  <a:pt x="5130712" y="0"/>
                </a:cubicBezTo>
                <a:cubicBezTo>
                  <a:pt x="5259329" y="16172"/>
                  <a:pt x="5480402" y="22167"/>
                  <a:pt x="5772051" y="0"/>
                </a:cubicBezTo>
                <a:cubicBezTo>
                  <a:pt x="5765829" y="148963"/>
                  <a:pt x="5772340" y="468653"/>
                  <a:pt x="5772051" y="610500"/>
                </a:cubicBezTo>
                <a:cubicBezTo>
                  <a:pt x="5509591" y="617700"/>
                  <a:pt x="5364121" y="602974"/>
                  <a:pt x="5072991" y="610500"/>
                </a:cubicBezTo>
                <a:cubicBezTo>
                  <a:pt x="4781861" y="618026"/>
                  <a:pt x="4533377" y="588912"/>
                  <a:pt x="4373932" y="610500"/>
                </a:cubicBezTo>
                <a:cubicBezTo>
                  <a:pt x="4214487" y="632088"/>
                  <a:pt x="4104903" y="591248"/>
                  <a:pt x="3848034" y="610500"/>
                </a:cubicBezTo>
                <a:cubicBezTo>
                  <a:pt x="3591165" y="629752"/>
                  <a:pt x="3354031" y="634170"/>
                  <a:pt x="3148974" y="610500"/>
                </a:cubicBezTo>
                <a:cubicBezTo>
                  <a:pt x="2943917" y="586830"/>
                  <a:pt x="2777876" y="616770"/>
                  <a:pt x="2449915" y="610500"/>
                </a:cubicBezTo>
                <a:cubicBezTo>
                  <a:pt x="2121954" y="604230"/>
                  <a:pt x="2064573" y="623521"/>
                  <a:pt x="1750855" y="610500"/>
                </a:cubicBezTo>
                <a:cubicBezTo>
                  <a:pt x="1437137" y="597479"/>
                  <a:pt x="1283449" y="620563"/>
                  <a:pt x="994075" y="610500"/>
                </a:cubicBezTo>
                <a:cubicBezTo>
                  <a:pt x="704701" y="600437"/>
                  <a:pt x="430592" y="600836"/>
                  <a:pt x="0" y="610500"/>
                </a:cubicBezTo>
                <a:cubicBezTo>
                  <a:pt x="9669" y="370241"/>
                  <a:pt x="3068" y="174055"/>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zum Durchstreichen:</a:t>
            </a:r>
            <a:r>
              <a:rPr lang="de-DE" sz="1100" dirty="0"/>
              <a:t> -7671; -533; -240; -187; -56; -26; -22; -13; -12; -12; -7; -6; -3; 7; 8; 15; 23; 33; 40; 42; 45; 59; 99. Welche bleibt übrig?</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42</a:t>
            </a:r>
            <a:endParaRPr lang="de-DE" sz="1100" dirty="0">
              <a:solidFill>
                <a:srgbClr val="C00000"/>
              </a:solidFill>
              <a:latin typeface="ABeeZee" pitchFamily="2" charset="0"/>
            </a:endParaRPr>
          </a:p>
        </p:txBody>
      </p:sp>
      <p:sp>
        <p:nvSpPr>
          <p:cNvPr id="4" name="Textfeld 3">
            <a:extLst>
              <a:ext uri="{FF2B5EF4-FFF2-40B4-BE49-F238E27FC236}">
                <a16:creationId xmlns:a16="http://schemas.microsoft.com/office/drawing/2014/main" id="{8CC86BF9-40BB-3FC1-1936-8CBF44270848}"/>
              </a:ext>
            </a:extLst>
          </p:cNvPr>
          <p:cNvSpPr txBox="1"/>
          <p:nvPr/>
        </p:nvSpPr>
        <p:spPr>
          <a:xfrm>
            <a:off x="879400" y="932130"/>
            <a:ext cx="4585551" cy="1354217"/>
          </a:xfrm>
          <a:prstGeom prst="rect">
            <a:avLst/>
          </a:prstGeom>
          <a:noFill/>
        </p:spPr>
        <p:txBody>
          <a:bodyPr wrap="none" lIns="0" tIns="0" rtlCol="0">
            <a:spAutoFit/>
          </a:bodyPr>
          <a:lstStyle/>
          <a:p>
            <a:pPr>
              <a:spcAft>
                <a:spcPts val="600"/>
              </a:spcAft>
            </a:pPr>
            <a:r>
              <a:rPr lang="de-DE" sz="2400" dirty="0">
                <a:solidFill>
                  <a:schemeClr val="accent3"/>
                </a:solidFill>
                <a:latin typeface="ABeeZee" pitchFamily="2" charset="0"/>
              </a:rPr>
              <a:t>Kapitel 3: </a:t>
            </a:r>
          </a:p>
          <a:p>
            <a:pPr>
              <a:spcAft>
                <a:spcPts val="600"/>
              </a:spcAft>
            </a:pPr>
            <a:r>
              <a:rPr lang="de-DE" sz="2800" b="1" dirty="0">
                <a:latin typeface="ABeeZee" pitchFamily="2" charset="0"/>
              </a:rPr>
              <a:t>Addieren und Subtrahieren</a:t>
            </a:r>
            <a:br>
              <a:rPr lang="de-DE" sz="2800" b="1" dirty="0">
                <a:latin typeface="ABeeZee" pitchFamily="2" charset="0"/>
              </a:rPr>
            </a:br>
            <a:r>
              <a:rPr lang="de-DE" sz="2800" b="1" dirty="0">
                <a:latin typeface="ABeeZee" pitchFamily="2" charset="0"/>
              </a:rPr>
              <a:t>mit negativen Zahlen</a:t>
            </a:r>
          </a:p>
        </p:txBody>
      </p:sp>
      <p:grpSp>
        <p:nvGrpSpPr>
          <p:cNvPr id="49" name="Gruppieren 48">
            <a:extLst>
              <a:ext uri="{FF2B5EF4-FFF2-40B4-BE49-F238E27FC236}">
                <a16:creationId xmlns:a16="http://schemas.microsoft.com/office/drawing/2014/main" id="{C5157DE7-5777-C394-49D0-F187BE976C0F}"/>
              </a:ext>
            </a:extLst>
          </p:cNvPr>
          <p:cNvGrpSpPr/>
          <p:nvPr/>
        </p:nvGrpSpPr>
        <p:grpSpPr>
          <a:xfrm>
            <a:off x="1018448" y="2843428"/>
            <a:ext cx="5539762" cy="360000"/>
            <a:chOff x="1018448" y="2843428"/>
            <a:chExt cx="4832734" cy="360000"/>
          </a:xfrm>
          <a:solidFill>
            <a:schemeClr val="bg1"/>
          </a:solidFill>
        </p:grpSpPr>
        <p:sp>
          <p:nvSpPr>
            <p:cNvPr id="195" name="Rechteck 194">
              <a:extLst>
                <a:ext uri="{FF2B5EF4-FFF2-40B4-BE49-F238E27FC236}">
                  <a16:creationId xmlns:a16="http://schemas.microsoft.com/office/drawing/2014/main" id="{63A3F21B-6218-9094-06F6-1B4575554078}"/>
                </a:ext>
              </a:extLst>
            </p:cNvPr>
            <p:cNvSpPr/>
            <p:nvPr/>
          </p:nvSpPr>
          <p:spPr>
            <a:xfrm>
              <a:off x="1018448"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34 – 56 =</a:t>
              </a:r>
            </a:p>
          </p:txBody>
        </p:sp>
        <p:sp>
          <p:nvSpPr>
            <p:cNvPr id="10" name="Rechteck 9">
              <a:extLst>
                <a:ext uri="{FF2B5EF4-FFF2-40B4-BE49-F238E27FC236}">
                  <a16:creationId xmlns:a16="http://schemas.microsoft.com/office/drawing/2014/main" id="{DA61F8B6-2E77-AB13-29AB-8DFC53974846}"/>
                </a:ext>
              </a:extLst>
            </p:cNvPr>
            <p:cNvSpPr/>
            <p:nvPr/>
          </p:nvSpPr>
          <p:spPr>
            <a:xfrm>
              <a:off x="3511182"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-77 + 100 =</a:t>
              </a:r>
            </a:p>
          </p:txBody>
        </p:sp>
      </p:grpSp>
      <p:sp>
        <p:nvSpPr>
          <p:cNvPr id="12" name="Inhaltsplatzhalter 2">
            <a:extLst>
              <a:ext uri="{FF2B5EF4-FFF2-40B4-BE49-F238E27FC236}">
                <a16:creationId xmlns:a16="http://schemas.microsoft.com/office/drawing/2014/main" id="{4B2F25B6-82A0-4ADF-3D41-2EE31D69BD09}"/>
              </a:ext>
            </a:extLst>
          </p:cNvPr>
          <p:cNvSpPr txBox="1">
            <a:spLocks/>
          </p:cNvSpPr>
          <p:nvPr/>
        </p:nvSpPr>
        <p:spPr>
          <a:xfrm>
            <a:off x="913190" y="5913162"/>
            <a:ext cx="5754664" cy="2988137"/>
          </a:xfrm>
          <a:custGeom>
            <a:avLst/>
            <a:gdLst>
              <a:gd name="csX0" fmla="*/ 0 w 5754664"/>
              <a:gd name="csY0" fmla="*/ 0 h 2988137"/>
              <a:gd name="csX1" fmla="*/ 639407 w 5754664"/>
              <a:gd name="csY1" fmla="*/ 0 h 2988137"/>
              <a:gd name="csX2" fmla="*/ 1221268 w 5754664"/>
              <a:gd name="csY2" fmla="*/ 0 h 2988137"/>
              <a:gd name="csX3" fmla="*/ 1688035 w 5754664"/>
              <a:gd name="csY3" fmla="*/ 0 h 2988137"/>
              <a:gd name="csX4" fmla="*/ 2269895 w 5754664"/>
              <a:gd name="csY4" fmla="*/ 0 h 2988137"/>
              <a:gd name="csX5" fmla="*/ 2966849 w 5754664"/>
              <a:gd name="csY5" fmla="*/ 0 h 2988137"/>
              <a:gd name="csX6" fmla="*/ 3721349 w 5754664"/>
              <a:gd name="csY6" fmla="*/ 0 h 2988137"/>
              <a:gd name="csX7" fmla="*/ 4303210 w 5754664"/>
              <a:gd name="csY7" fmla="*/ 0 h 2988137"/>
              <a:gd name="csX8" fmla="*/ 4942617 w 5754664"/>
              <a:gd name="csY8" fmla="*/ 0 h 2988137"/>
              <a:gd name="csX9" fmla="*/ 5754664 w 5754664"/>
              <a:gd name="csY9" fmla="*/ 0 h 2988137"/>
              <a:gd name="csX10" fmla="*/ 5754664 w 5754664"/>
              <a:gd name="csY10" fmla="*/ 657390 h 2988137"/>
              <a:gd name="csX11" fmla="*/ 5754664 w 5754664"/>
              <a:gd name="csY11" fmla="*/ 1195255 h 2988137"/>
              <a:gd name="csX12" fmla="*/ 5754664 w 5754664"/>
              <a:gd name="csY12" fmla="*/ 1733119 h 2988137"/>
              <a:gd name="csX13" fmla="*/ 5754664 w 5754664"/>
              <a:gd name="csY13" fmla="*/ 2270984 h 2988137"/>
              <a:gd name="csX14" fmla="*/ 5754664 w 5754664"/>
              <a:gd name="csY14" fmla="*/ 2988137 h 2988137"/>
              <a:gd name="csX15" fmla="*/ 5057710 w 5754664"/>
              <a:gd name="csY15" fmla="*/ 2988137 h 2988137"/>
              <a:gd name="csX16" fmla="*/ 4418303 w 5754664"/>
              <a:gd name="csY16" fmla="*/ 2988137 h 2988137"/>
              <a:gd name="csX17" fmla="*/ 3893989 w 5754664"/>
              <a:gd name="csY17" fmla="*/ 2988137 h 2988137"/>
              <a:gd name="csX18" fmla="*/ 3254582 w 5754664"/>
              <a:gd name="csY18" fmla="*/ 2988137 h 2988137"/>
              <a:gd name="csX19" fmla="*/ 2787815 w 5754664"/>
              <a:gd name="csY19" fmla="*/ 2988137 h 2988137"/>
              <a:gd name="csX20" fmla="*/ 2263501 w 5754664"/>
              <a:gd name="csY20" fmla="*/ 2988137 h 2988137"/>
              <a:gd name="csX21" fmla="*/ 1624094 w 5754664"/>
              <a:gd name="csY21" fmla="*/ 2988137 h 2988137"/>
              <a:gd name="csX22" fmla="*/ 1157327 w 5754664"/>
              <a:gd name="csY22" fmla="*/ 2988137 h 2988137"/>
              <a:gd name="csX23" fmla="*/ 0 w 5754664"/>
              <a:gd name="csY23" fmla="*/ 2988137 h 2988137"/>
              <a:gd name="csX24" fmla="*/ 0 w 5754664"/>
              <a:gd name="csY24" fmla="*/ 2450272 h 2988137"/>
              <a:gd name="csX25" fmla="*/ 0 w 5754664"/>
              <a:gd name="csY25" fmla="*/ 1852645 h 2988137"/>
              <a:gd name="csX26" fmla="*/ 0 w 5754664"/>
              <a:gd name="csY26" fmla="*/ 1195255 h 2988137"/>
              <a:gd name="csX27" fmla="*/ 0 w 5754664"/>
              <a:gd name="csY27" fmla="*/ 687272 h 2988137"/>
              <a:gd name="csX28" fmla="*/ 0 w 5754664"/>
              <a:gd name="csY28" fmla="*/ 0 h 2988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2988137"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84656" y="249845"/>
                  <a:pt x="5747265" y="331498"/>
                  <a:pt x="5754664" y="657390"/>
                </a:cubicBezTo>
                <a:cubicBezTo>
                  <a:pt x="5762064" y="983282"/>
                  <a:pt x="5744967" y="943232"/>
                  <a:pt x="5754664" y="1195255"/>
                </a:cubicBezTo>
                <a:cubicBezTo>
                  <a:pt x="5764361" y="1447279"/>
                  <a:pt x="5774213" y="1544237"/>
                  <a:pt x="5754664" y="1733119"/>
                </a:cubicBezTo>
                <a:cubicBezTo>
                  <a:pt x="5735115" y="1922001"/>
                  <a:pt x="5768451" y="2154988"/>
                  <a:pt x="5754664" y="2270984"/>
                </a:cubicBezTo>
                <a:cubicBezTo>
                  <a:pt x="5740877" y="2386980"/>
                  <a:pt x="5777017" y="2771020"/>
                  <a:pt x="5754664" y="2988137"/>
                </a:cubicBezTo>
                <a:cubicBezTo>
                  <a:pt x="5429452" y="2961531"/>
                  <a:pt x="5397988" y="3014303"/>
                  <a:pt x="5057710" y="2988137"/>
                </a:cubicBezTo>
                <a:cubicBezTo>
                  <a:pt x="4717432" y="2961971"/>
                  <a:pt x="4704077" y="3012205"/>
                  <a:pt x="4418303" y="2988137"/>
                </a:cubicBezTo>
                <a:cubicBezTo>
                  <a:pt x="4132529" y="2964069"/>
                  <a:pt x="4026848" y="2988657"/>
                  <a:pt x="3893989" y="2988137"/>
                </a:cubicBezTo>
                <a:cubicBezTo>
                  <a:pt x="3761130" y="2987617"/>
                  <a:pt x="3562534" y="2980429"/>
                  <a:pt x="3254582" y="2988137"/>
                </a:cubicBezTo>
                <a:cubicBezTo>
                  <a:pt x="2946630" y="2995845"/>
                  <a:pt x="2896930" y="2981258"/>
                  <a:pt x="2787815" y="2988137"/>
                </a:cubicBezTo>
                <a:cubicBezTo>
                  <a:pt x="2678700" y="2995016"/>
                  <a:pt x="2490350" y="3001279"/>
                  <a:pt x="2263501" y="2988137"/>
                </a:cubicBezTo>
                <a:cubicBezTo>
                  <a:pt x="2036652" y="2974995"/>
                  <a:pt x="1862793" y="3005399"/>
                  <a:pt x="1624094" y="2988137"/>
                </a:cubicBezTo>
                <a:cubicBezTo>
                  <a:pt x="1385395" y="2970875"/>
                  <a:pt x="1295419" y="2981172"/>
                  <a:pt x="1157327" y="2988137"/>
                </a:cubicBezTo>
                <a:cubicBezTo>
                  <a:pt x="1019235" y="2995102"/>
                  <a:pt x="568169" y="2991028"/>
                  <a:pt x="0" y="2988137"/>
                </a:cubicBezTo>
                <a:cubicBezTo>
                  <a:pt x="983" y="2850944"/>
                  <a:pt x="-14532" y="2692321"/>
                  <a:pt x="0" y="2450272"/>
                </a:cubicBezTo>
                <a:cubicBezTo>
                  <a:pt x="14532" y="2208224"/>
                  <a:pt x="23384" y="2037972"/>
                  <a:pt x="0" y="1852645"/>
                </a:cubicBezTo>
                <a:cubicBezTo>
                  <a:pt x="-23384" y="1667318"/>
                  <a:pt x="13235" y="1450504"/>
                  <a:pt x="0" y="1195255"/>
                </a:cubicBezTo>
                <a:cubicBezTo>
                  <a:pt x="-13235" y="940006"/>
                  <a:pt x="-24418" y="848823"/>
                  <a:pt x="0" y="687272"/>
                </a:cubicBezTo>
                <a:cubicBezTo>
                  <a:pt x="24418" y="525721"/>
                  <a:pt x="-17158" y="193581"/>
                  <a:pt x="0" y="0"/>
                </a:cubicBezTo>
                <a:close/>
              </a:path>
              <a:path w="5754664" h="2988137"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3562" y="301622"/>
                  <a:pt x="5762851" y="423393"/>
                  <a:pt x="5754664" y="657390"/>
                </a:cubicBezTo>
                <a:cubicBezTo>
                  <a:pt x="5746478" y="891387"/>
                  <a:pt x="5742789" y="990000"/>
                  <a:pt x="5754664" y="1284899"/>
                </a:cubicBezTo>
                <a:cubicBezTo>
                  <a:pt x="5766539" y="1579798"/>
                  <a:pt x="5733788" y="1598580"/>
                  <a:pt x="5754664" y="1792882"/>
                </a:cubicBezTo>
                <a:cubicBezTo>
                  <a:pt x="5775540" y="1987184"/>
                  <a:pt x="5758366" y="2055349"/>
                  <a:pt x="5754664" y="2300865"/>
                </a:cubicBezTo>
                <a:cubicBezTo>
                  <a:pt x="5750962" y="2546381"/>
                  <a:pt x="5732019" y="2649297"/>
                  <a:pt x="5754664" y="2988137"/>
                </a:cubicBezTo>
                <a:cubicBezTo>
                  <a:pt x="5450479" y="2996397"/>
                  <a:pt x="5280129" y="3007147"/>
                  <a:pt x="5057710" y="2988137"/>
                </a:cubicBezTo>
                <a:cubicBezTo>
                  <a:pt x="4835291" y="2969127"/>
                  <a:pt x="4590708" y="2972804"/>
                  <a:pt x="4360756" y="2988137"/>
                </a:cubicBezTo>
                <a:cubicBezTo>
                  <a:pt x="4130804" y="3003470"/>
                  <a:pt x="3861383" y="2989776"/>
                  <a:pt x="3606256" y="2988137"/>
                </a:cubicBezTo>
                <a:cubicBezTo>
                  <a:pt x="3351129" y="2986498"/>
                  <a:pt x="3171138" y="2985842"/>
                  <a:pt x="2851756" y="2988137"/>
                </a:cubicBezTo>
                <a:cubicBezTo>
                  <a:pt x="2532374" y="2990432"/>
                  <a:pt x="2448164" y="2966450"/>
                  <a:pt x="2154802" y="2988137"/>
                </a:cubicBezTo>
                <a:cubicBezTo>
                  <a:pt x="1861440" y="3009824"/>
                  <a:pt x="1796315" y="2981316"/>
                  <a:pt x="1515395" y="2988137"/>
                </a:cubicBezTo>
                <a:cubicBezTo>
                  <a:pt x="1234475" y="2994958"/>
                  <a:pt x="969706" y="2955954"/>
                  <a:pt x="818441" y="2988137"/>
                </a:cubicBezTo>
                <a:cubicBezTo>
                  <a:pt x="667176" y="3020320"/>
                  <a:pt x="395725" y="3028029"/>
                  <a:pt x="0" y="2988137"/>
                </a:cubicBezTo>
                <a:cubicBezTo>
                  <a:pt x="24719" y="2770741"/>
                  <a:pt x="23370" y="2510398"/>
                  <a:pt x="0" y="2390510"/>
                </a:cubicBezTo>
                <a:cubicBezTo>
                  <a:pt x="-23370" y="2270622"/>
                  <a:pt x="12607" y="2078003"/>
                  <a:pt x="0" y="1822764"/>
                </a:cubicBezTo>
                <a:cubicBezTo>
                  <a:pt x="-12607" y="1567525"/>
                  <a:pt x="10798" y="1455693"/>
                  <a:pt x="0" y="1314780"/>
                </a:cubicBezTo>
                <a:cubicBezTo>
                  <a:pt x="-10798" y="1173867"/>
                  <a:pt x="12045" y="925228"/>
                  <a:pt x="0" y="717153"/>
                </a:cubicBezTo>
                <a:cubicBezTo>
                  <a:pt x="-12045" y="509078"/>
                  <a:pt x="-25054" y="208281"/>
                  <a:pt x="0" y="0"/>
                </a:cubicBezTo>
                <a:close/>
              </a:path>
            </a:pathLst>
          </a:custGeom>
          <a:solidFill>
            <a:schemeClr val="bg1"/>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3.1: Rechnen mit einfachen Zahlen</a:t>
            </a:r>
            <a:endParaRPr lang="de-DE" sz="1100" dirty="0"/>
          </a:p>
          <a:p>
            <a:pPr defTabSz="1136650">
              <a:lnSpc>
                <a:spcPct val="120000"/>
              </a:lnSpc>
              <a:spcBef>
                <a:spcPts val="0"/>
              </a:spcBef>
              <a:spcAft>
                <a:spcPts val="600"/>
              </a:spcAft>
            </a:pPr>
            <a:r>
              <a:rPr lang="de-DE" sz="1100" dirty="0"/>
              <a:t>Schaue dir erst die beiden Videos rechts an.</a:t>
            </a:r>
          </a:p>
        </p:txBody>
      </p:sp>
      <p:sp>
        <p:nvSpPr>
          <p:cNvPr id="6" name="Rechteck 5">
            <a:extLst>
              <a:ext uri="{FF2B5EF4-FFF2-40B4-BE49-F238E27FC236}">
                <a16:creationId xmlns:a16="http://schemas.microsoft.com/office/drawing/2014/main" id="{E31FDCAF-07DB-76E3-F6EC-48BFE9AD4842}"/>
              </a:ext>
            </a:extLst>
          </p:cNvPr>
          <p:cNvSpPr/>
          <p:nvPr/>
        </p:nvSpPr>
        <p:spPr>
          <a:xfrm>
            <a:off x="1025427" y="6540263"/>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(-12) + 6 =</a:t>
            </a:r>
          </a:p>
        </p:txBody>
      </p:sp>
      <p:sp>
        <p:nvSpPr>
          <p:cNvPr id="11" name="Rechteck 10">
            <a:extLst>
              <a:ext uri="{FF2B5EF4-FFF2-40B4-BE49-F238E27FC236}">
                <a16:creationId xmlns:a16="http://schemas.microsoft.com/office/drawing/2014/main" id="{9559EF9F-343E-4D5E-E432-4386C9F48D9F}"/>
              </a:ext>
            </a:extLst>
          </p:cNvPr>
          <p:cNvSpPr/>
          <p:nvPr/>
        </p:nvSpPr>
        <p:spPr>
          <a:xfrm>
            <a:off x="2563924" y="6540263"/>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(-16) + 3 =</a:t>
            </a:r>
          </a:p>
        </p:txBody>
      </p:sp>
      <p:sp>
        <p:nvSpPr>
          <p:cNvPr id="27" name="Rechteck 26">
            <a:extLst>
              <a:ext uri="{FF2B5EF4-FFF2-40B4-BE49-F238E27FC236}">
                <a16:creationId xmlns:a16="http://schemas.microsoft.com/office/drawing/2014/main" id="{EFF0F312-7833-36F6-A013-5444A4EC551A}"/>
              </a:ext>
            </a:extLst>
          </p:cNvPr>
          <p:cNvSpPr/>
          <p:nvPr/>
        </p:nvSpPr>
        <p:spPr>
          <a:xfrm>
            <a:off x="1025427" y="750980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12 + (-5) =</a:t>
            </a:r>
          </a:p>
        </p:txBody>
      </p:sp>
      <p:sp>
        <p:nvSpPr>
          <p:cNvPr id="31" name="Rechteck 30">
            <a:extLst>
              <a:ext uri="{FF2B5EF4-FFF2-40B4-BE49-F238E27FC236}">
                <a16:creationId xmlns:a16="http://schemas.microsoft.com/office/drawing/2014/main" id="{592E5F16-21AA-C00F-B9E4-8A8FE3A9EE8E}"/>
              </a:ext>
            </a:extLst>
          </p:cNvPr>
          <p:cNvSpPr/>
          <p:nvPr/>
        </p:nvSpPr>
        <p:spPr>
          <a:xfrm>
            <a:off x="2563924" y="750980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50 + (-10) =</a:t>
            </a:r>
          </a:p>
        </p:txBody>
      </p:sp>
      <p:sp>
        <p:nvSpPr>
          <p:cNvPr id="40" name="Rechteck 39">
            <a:extLst>
              <a:ext uri="{FF2B5EF4-FFF2-40B4-BE49-F238E27FC236}">
                <a16:creationId xmlns:a16="http://schemas.microsoft.com/office/drawing/2014/main" id="{F2A6D087-2619-2F2D-46C6-78BC541E84AD}"/>
              </a:ext>
            </a:extLst>
          </p:cNvPr>
          <p:cNvSpPr/>
          <p:nvPr/>
        </p:nvSpPr>
        <p:spPr>
          <a:xfrm>
            <a:off x="1025427" y="800385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7 – (-8) =</a:t>
            </a:r>
          </a:p>
        </p:txBody>
      </p:sp>
      <p:sp>
        <p:nvSpPr>
          <p:cNvPr id="48" name="Rechteck 47">
            <a:extLst>
              <a:ext uri="{FF2B5EF4-FFF2-40B4-BE49-F238E27FC236}">
                <a16:creationId xmlns:a16="http://schemas.microsoft.com/office/drawing/2014/main" id="{2A5E41F0-046F-681E-5840-F66729BF2D8E}"/>
              </a:ext>
            </a:extLst>
          </p:cNvPr>
          <p:cNvSpPr/>
          <p:nvPr/>
        </p:nvSpPr>
        <p:spPr>
          <a:xfrm>
            <a:off x="2563924" y="800385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15 – (-30) =</a:t>
            </a:r>
          </a:p>
        </p:txBody>
      </p:sp>
      <p:grpSp>
        <p:nvGrpSpPr>
          <p:cNvPr id="50" name="Gruppieren 49">
            <a:extLst>
              <a:ext uri="{FF2B5EF4-FFF2-40B4-BE49-F238E27FC236}">
                <a16:creationId xmlns:a16="http://schemas.microsoft.com/office/drawing/2014/main" id="{653EA2F1-CB7F-F2F9-1A88-E2FA3AAAC2E2}"/>
              </a:ext>
            </a:extLst>
          </p:cNvPr>
          <p:cNvGrpSpPr/>
          <p:nvPr/>
        </p:nvGrpSpPr>
        <p:grpSpPr>
          <a:xfrm>
            <a:off x="1018448" y="3310840"/>
            <a:ext cx="5539762" cy="360000"/>
            <a:chOff x="1018448" y="2843428"/>
            <a:chExt cx="4832734" cy="360000"/>
          </a:xfrm>
          <a:solidFill>
            <a:schemeClr val="bg1"/>
          </a:solidFill>
        </p:grpSpPr>
        <p:sp>
          <p:nvSpPr>
            <p:cNvPr id="51" name="Rechteck 50">
              <a:extLst>
                <a:ext uri="{FF2B5EF4-FFF2-40B4-BE49-F238E27FC236}">
                  <a16:creationId xmlns:a16="http://schemas.microsoft.com/office/drawing/2014/main" id="{812C9CB4-3CA7-EAEE-3FDE-F24308B70123}"/>
                </a:ext>
              </a:extLst>
            </p:cNvPr>
            <p:cNvSpPr/>
            <p:nvPr/>
          </p:nvSpPr>
          <p:spPr>
            <a:xfrm>
              <a:off x="1018448"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-99 – 88 =</a:t>
              </a:r>
            </a:p>
          </p:txBody>
        </p:sp>
        <p:sp>
          <p:nvSpPr>
            <p:cNvPr id="52" name="Rechteck 51">
              <a:extLst>
                <a:ext uri="{FF2B5EF4-FFF2-40B4-BE49-F238E27FC236}">
                  <a16:creationId xmlns:a16="http://schemas.microsoft.com/office/drawing/2014/main" id="{60C42AD8-660B-EB56-5B06-9A3A64F96944}"/>
                </a:ext>
              </a:extLst>
            </p:cNvPr>
            <p:cNvSpPr/>
            <p:nvPr/>
          </p:nvSpPr>
          <p:spPr>
            <a:xfrm>
              <a:off x="3511182"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-40 + (-200) =</a:t>
              </a:r>
            </a:p>
          </p:txBody>
        </p:sp>
      </p:grpSp>
      <p:sp>
        <p:nvSpPr>
          <p:cNvPr id="53" name="Rechteck 52">
            <a:extLst>
              <a:ext uri="{FF2B5EF4-FFF2-40B4-BE49-F238E27FC236}">
                <a16:creationId xmlns:a16="http://schemas.microsoft.com/office/drawing/2014/main" id="{25F43A3D-1823-A765-D1F0-4BF87D9A083A}"/>
              </a:ext>
            </a:extLst>
          </p:cNvPr>
          <p:cNvSpPr/>
          <p:nvPr/>
        </p:nvSpPr>
        <p:spPr>
          <a:xfrm>
            <a:off x="4485464" y="4072151"/>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4" name="Rechteck 53">
            <a:extLst>
              <a:ext uri="{FF2B5EF4-FFF2-40B4-BE49-F238E27FC236}">
                <a16:creationId xmlns:a16="http://schemas.microsoft.com/office/drawing/2014/main" id="{4DA5167E-0599-A700-C12C-10056ADB3DEA}"/>
              </a:ext>
            </a:extLst>
          </p:cNvPr>
          <p:cNvSpPr/>
          <p:nvPr/>
        </p:nvSpPr>
        <p:spPr>
          <a:xfrm>
            <a:off x="4485464" y="4541127"/>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5" name="Rechteck 54">
            <a:extLst>
              <a:ext uri="{FF2B5EF4-FFF2-40B4-BE49-F238E27FC236}">
                <a16:creationId xmlns:a16="http://schemas.microsoft.com/office/drawing/2014/main" id="{B8D067D8-2B45-FAB9-775B-1B13513A9D5F}"/>
              </a:ext>
            </a:extLst>
          </p:cNvPr>
          <p:cNvSpPr/>
          <p:nvPr/>
        </p:nvSpPr>
        <p:spPr>
          <a:xfrm>
            <a:off x="4485464" y="5180224"/>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8" name="Rechteck 57">
            <a:extLst>
              <a:ext uri="{FF2B5EF4-FFF2-40B4-BE49-F238E27FC236}">
                <a16:creationId xmlns:a16="http://schemas.microsoft.com/office/drawing/2014/main" id="{E1A2440C-88B9-6560-7A0E-48F3C33FEA3E}"/>
              </a:ext>
            </a:extLst>
          </p:cNvPr>
          <p:cNvSpPr/>
          <p:nvPr/>
        </p:nvSpPr>
        <p:spPr>
          <a:xfrm>
            <a:off x="4102166" y="6545267"/>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(-10) + 18 =</a:t>
            </a:r>
          </a:p>
        </p:txBody>
      </p:sp>
      <p:sp>
        <p:nvSpPr>
          <p:cNvPr id="59" name="Rechteck 58">
            <a:extLst>
              <a:ext uri="{FF2B5EF4-FFF2-40B4-BE49-F238E27FC236}">
                <a16:creationId xmlns:a16="http://schemas.microsoft.com/office/drawing/2014/main" id="{9DF5735D-6A1F-F1EB-B265-605D948E04E0}"/>
              </a:ext>
            </a:extLst>
          </p:cNvPr>
          <p:cNvSpPr/>
          <p:nvPr/>
        </p:nvSpPr>
        <p:spPr>
          <a:xfrm>
            <a:off x="4102166" y="7514805"/>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100 + (-1) =</a:t>
            </a:r>
          </a:p>
        </p:txBody>
      </p:sp>
      <p:sp>
        <p:nvSpPr>
          <p:cNvPr id="60" name="Rechteck 59">
            <a:extLst>
              <a:ext uri="{FF2B5EF4-FFF2-40B4-BE49-F238E27FC236}">
                <a16:creationId xmlns:a16="http://schemas.microsoft.com/office/drawing/2014/main" id="{2CCC3CFA-2611-CDD4-92ED-201028068289}"/>
              </a:ext>
            </a:extLst>
          </p:cNvPr>
          <p:cNvSpPr/>
          <p:nvPr/>
        </p:nvSpPr>
        <p:spPr>
          <a:xfrm>
            <a:off x="4102166" y="8008855"/>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22 – (-11) =</a:t>
            </a:r>
          </a:p>
        </p:txBody>
      </p:sp>
      <p:grpSp>
        <p:nvGrpSpPr>
          <p:cNvPr id="462" name="Gruppieren 461">
            <a:extLst>
              <a:ext uri="{FF2B5EF4-FFF2-40B4-BE49-F238E27FC236}">
                <a16:creationId xmlns:a16="http://schemas.microsoft.com/office/drawing/2014/main" id="{D1FE17B2-572D-5A21-43F6-F67FA34C1047}"/>
              </a:ext>
            </a:extLst>
          </p:cNvPr>
          <p:cNvGrpSpPr/>
          <p:nvPr/>
        </p:nvGrpSpPr>
        <p:grpSpPr>
          <a:xfrm>
            <a:off x="5633560" y="5994312"/>
            <a:ext cx="967204" cy="1434889"/>
            <a:chOff x="6757617" y="7408847"/>
            <a:chExt cx="967204" cy="1434889"/>
          </a:xfrm>
        </p:grpSpPr>
        <p:sp>
          <p:nvSpPr>
            <p:cNvPr id="458" name="Rechteck: abgerundete Ecken 457">
              <a:extLst>
                <a:ext uri="{FF2B5EF4-FFF2-40B4-BE49-F238E27FC236}">
                  <a16:creationId xmlns:a16="http://schemas.microsoft.com/office/drawing/2014/main" id="{5629A7F8-CB55-7AD1-3220-698EBE970EBF}"/>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50" name="Grafik 449">
              <a:extLst>
                <a:ext uri="{FF2B5EF4-FFF2-40B4-BE49-F238E27FC236}">
                  <a16:creationId xmlns:a16="http://schemas.microsoft.com/office/drawing/2014/main" id="{4686E008-34E7-8F82-CE42-582BEF79EAB6}"/>
                </a:ext>
              </a:extLst>
            </p:cNvPr>
            <p:cNvPicPr>
              <a:picLocks noChangeAspect="1"/>
            </p:cNvPicPr>
            <p:nvPr/>
          </p:nvPicPr>
          <p:blipFill>
            <a:blip r:embed="rId2"/>
            <a:stretch>
              <a:fillRect/>
            </a:stretch>
          </p:blipFill>
          <p:spPr>
            <a:xfrm>
              <a:off x="6816633" y="7482841"/>
              <a:ext cx="826227" cy="830530"/>
            </a:xfrm>
            <a:prstGeom prst="rect">
              <a:avLst/>
            </a:prstGeom>
          </p:spPr>
        </p:pic>
        <p:sp>
          <p:nvSpPr>
            <p:cNvPr id="461" name="Textfeld 460">
              <a:extLst>
                <a:ext uri="{FF2B5EF4-FFF2-40B4-BE49-F238E27FC236}">
                  <a16:creationId xmlns:a16="http://schemas.microsoft.com/office/drawing/2014/main" id="{68A533D2-3EC1-44C6-AA5F-A67AC09BADE0}"/>
                </a:ext>
              </a:extLst>
            </p:cNvPr>
            <p:cNvSpPr txBox="1"/>
            <p:nvPr/>
          </p:nvSpPr>
          <p:spPr>
            <a:xfrm>
              <a:off x="6839718" y="8317142"/>
              <a:ext cx="776572" cy="369332"/>
            </a:xfrm>
            <a:prstGeom prst="rect">
              <a:avLst/>
            </a:prstGeom>
            <a:noFill/>
          </p:spPr>
          <p:txBody>
            <a:bodyPr wrap="square" lIns="0" tIns="0" rIns="0" bIns="0">
              <a:spAutoFit/>
            </a:bodyPr>
            <a:lstStyle/>
            <a:p>
              <a:r>
                <a:rPr lang="de-DE" sz="800" dirty="0">
                  <a:latin typeface="ABeeZee" pitchFamily="2" charset="0"/>
                </a:rPr>
                <a:t>https://www.youtube.com/shorts/PO8oQIscWlc</a:t>
              </a:r>
            </a:p>
          </p:txBody>
        </p:sp>
      </p:grpSp>
      <p:grpSp>
        <p:nvGrpSpPr>
          <p:cNvPr id="463" name="Gruppieren 462">
            <a:extLst>
              <a:ext uri="{FF2B5EF4-FFF2-40B4-BE49-F238E27FC236}">
                <a16:creationId xmlns:a16="http://schemas.microsoft.com/office/drawing/2014/main" id="{A67A9FFF-629E-6E3F-92A8-435EEA3A9606}"/>
              </a:ext>
            </a:extLst>
          </p:cNvPr>
          <p:cNvGrpSpPr/>
          <p:nvPr/>
        </p:nvGrpSpPr>
        <p:grpSpPr>
          <a:xfrm>
            <a:off x="5620345" y="7365884"/>
            <a:ext cx="967204" cy="1434889"/>
            <a:chOff x="6757617" y="7408847"/>
            <a:chExt cx="967204" cy="1434889"/>
          </a:xfrm>
        </p:grpSpPr>
        <p:sp>
          <p:nvSpPr>
            <p:cNvPr id="464" name="Rechteck: abgerundete Ecken 463">
              <a:extLst>
                <a:ext uri="{FF2B5EF4-FFF2-40B4-BE49-F238E27FC236}">
                  <a16:creationId xmlns:a16="http://schemas.microsoft.com/office/drawing/2014/main" id="{0DCEAC44-6212-DE0A-B9CC-DA8105D92737}"/>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5" name="Grafik 464">
              <a:extLst>
                <a:ext uri="{FF2B5EF4-FFF2-40B4-BE49-F238E27FC236}">
                  <a16:creationId xmlns:a16="http://schemas.microsoft.com/office/drawing/2014/main" id="{33DFB595-58D8-AF5B-290D-50C0A522C1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16633" y="7484992"/>
              <a:ext cx="826227" cy="826227"/>
            </a:xfrm>
            <a:prstGeom prst="rect">
              <a:avLst/>
            </a:prstGeom>
          </p:spPr>
        </p:pic>
        <p:sp>
          <p:nvSpPr>
            <p:cNvPr id="466" name="Textfeld 465">
              <a:extLst>
                <a:ext uri="{FF2B5EF4-FFF2-40B4-BE49-F238E27FC236}">
                  <a16:creationId xmlns:a16="http://schemas.microsoft.com/office/drawing/2014/main" id="{BAB4CB45-61F2-979E-D2BD-FA46D168797B}"/>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https://www.youtube.com/watch?v=xbL27K2Ij4U</a:t>
              </a:r>
            </a:p>
          </p:txBody>
        </p:sp>
      </p:grpSp>
      <p:sp>
        <p:nvSpPr>
          <p:cNvPr id="3" name="Rechteck 2">
            <a:extLst>
              <a:ext uri="{FF2B5EF4-FFF2-40B4-BE49-F238E27FC236}">
                <a16:creationId xmlns:a16="http://schemas.microsoft.com/office/drawing/2014/main" id="{A07BB6E7-F562-E367-51E0-A2CCEB9606E1}"/>
              </a:ext>
            </a:extLst>
          </p:cNvPr>
          <p:cNvSpPr/>
          <p:nvPr/>
        </p:nvSpPr>
        <p:spPr>
          <a:xfrm>
            <a:off x="1023872" y="7026364"/>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 – 8 =</a:t>
            </a:r>
          </a:p>
        </p:txBody>
      </p:sp>
      <p:sp>
        <p:nvSpPr>
          <p:cNvPr id="13" name="Rechteck 12">
            <a:extLst>
              <a:ext uri="{FF2B5EF4-FFF2-40B4-BE49-F238E27FC236}">
                <a16:creationId xmlns:a16="http://schemas.microsoft.com/office/drawing/2014/main" id="{D4FFBD94-D5E7-0905-5E4B-EE9C3A8F017B}"/>
              </a:ext>
            </a:extLst>
          </p:cNvPr>
          <p:cNvSpPr/>
          <p:nvPr/>
        </p:nvSpPr>
        <p:spPr>
          <a:xfrm>
            <a:off x="2562369" y="7026364"/>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23 – 30 =</a:t>
            </a:r>
          </a:p>
        </p:txBody>
      </p:sp>
      <p:sp>
        <p:nvSpPr>
          <p:cNvPr id="20" name="Rechteck 19">
            <a:extLst>
              <a:ext uri="{FF2B5EF4-FFF2-40B4-BE49-F238E27FC236}">
                <a16:creationId xmlns:a16="http://schemas.microsoft.com/office/drawing/2014/main" id="{290A138A-DEEC-EE96-DCAE-BBB2A797F75F}"/>
              </a:ext>
            </a:extLst>
          </p:cNvPr>
          <p:cNvSpPr/>
          <p:nvPr/>
        </p:nvSpPr>
        <p:spPr>
          <a:xfrm>
            <a:off x="4100611" y="7031368"/>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22 – 78 =</a:t>
            </a:r>
          </a:p>
        </p:txBody>
      </p:sp>
      <p:sp>
        <p:nvSpPr>
          <p:cNvPr id="21" name="Rechteck 20">
            <a:extLst>
              <a:ext uri="{FF2B5EF4-FFF2-40B4-BE49-F238E27FC236}">
                <a16:creationId xmlns:a16="http://schemas.microsoft.com/office/drawing/2014/main" id="{D1BA4D5E-7FC9-7E22-7AD9-2D4A096901AC}"/>
              </a:ext>
            </a:extLst>
          </p:cNvPr>
          <p:cNvSpPr/>
          <p:nvPr/>
        </p:nvSpPr>
        <p:spPr>
          <a:xfrm>
            <a:off x="1023052" y="845070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(-19) + 7 =</a:t>
            </a:r>
          </a:p>
        </p:txBody>
      </p:sp>
      <p:sp>
        <p:nvSpPr>
          <p:cNvPr id="26" name="Rechteck 25">
            <a:extLst>
              <a:ext uri="{FF2B5EF4-FFF2-40B4-BE49-F238E27FC236}">
                <a16:creationId xmlns:a16="http://schemas.microsoft.com/office/drawing/2014/main" id="{B4B81C62-B81F-F68E-E44E-A91B2C8B4508}"/>
              </a:ext>
            </a:extLst>
          </p:cNvPr>
          <p:cNvSpPr/>
          <p:nvPr/>
        </p:nvSpPr>
        <p:spPr>
          <a:xfrm>
            <a:off x="2561549" y="845070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(-19) + (-7) =</a:t>
            </a:r>
          </a:p>
        </p:txBody>
      </p:sp>
      <p:sp>
        <p:nvSpPr>
          <p:cNvPr id="35" name="Rechteck 34">
            <a:extLst>
              <a:ext uri="{FF2B5EF4-FFF2-40B4-BE49-F238E27FC236}">
                <a16:creationId xmlns:a16="http://schemas.microsoft.com/office/drawing/2014/main" id="{EBDB9AF3-CB59-A0BE-39A6-499162A81AAB}"/>
              </a:ext>
            </a:extLst>
          </p:cNvPr>
          <p:cNvSpPr/>
          <p:nvPr/>
        </p:nvSpPr>
        <p:spPr>
          <a:xfrm>
            <a:off x="4099791" y="8455705"/>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(-19) – (-7) =</a:t>
            </a:r>
          </a:p>
        </p:txBody>
      </p:sp>
    </p:spTree>
    <p:extLst>
      <p:ext uri="{BB962C8B-B14F-4D97-AF65-F5344CB8AC3E}">
        <p14:creationId xmlns:p14="http://schemas.microsoft.com/office/powerpoint/2010/main" val="3599225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9</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Addition &amp; Subtraktion</a:t>
            </a:r>
          </a:p>
        </p:txBody>
      </p:sp>
      <p:sp>
        <p:nvSpPr>
          <p:cNvPr id="336" name="Inhaltsplatzhalter 2">
            <a:extLst>
              <a:ext uri="{FF2B5EF4-FFF2-40B4-BE49-F238E27FC236}">
                <a16:creationId xmlns:a16="http://schemas.microsoft.com/office/drawing/2014/main" id="{AD3FCCFB-CEA5-EFE2-1967-211C69086A94}"/>
              </a:ext>
            </a:extLst>
          </p:cNvPr>
          <p:cNvSpPr txBox="1">
            <a:spLocks/>
          </p:cNvSpPr>
          <p:nvPr/>
        </p:nvSpPr>
        <p:spPr>
          <a:xfrm>
            <a:off x="913091" y="1000210"/>
            <a:ext cx="5754664" cy="5213977"/>
          </a:xfrm>
          <a:custGeom>
            <a:avLst/>
            <a:gdLst>
              <a:gd name="csX0" fmla="*/ 0 w 5754664"/>
              <a:gd name="csY0" fmla="*/ 0 h 5213977"/>
              <a:gd name="csX1" fmla="*/ 524314 w 5754664"/>
              <a:gd name="csY1" fmla="*/ 0 h 5213977"/>
              <a:gd name="csX2" fmla="*/ 1163721 w 5754664"/>
              <a:gd name="csY2" fmla="*/ 0 h 5213977"/>
              <a:gd name="csX3" fmla="*/ 1630488 w 5754664"/>
              <a:gd name="csY3" fmla="*/ 0 h 5213977"/>
              <a:gd name="csX4" fmla="*/ 2384989 w 5754664"/>
              <a:gd name="csY4" fmla="*/ 0 h 5213977"/>
              <a:gd name="csX5" fmla="*/ 3139489 w 5754664"/>
              <a:gd name="csY5" fmla="*/ 0 h 5213977"/>
              <a:gd name="csX6" fmla="*/ 3893989 w 5754664"/>
              <a:gd name="csY6" fmla="*/ 0 h 5213977"/>
              <a:gd name="csX7" fmla="*/ 4590943 w 5754664"/>
              <a:gd name="csY7" fmla="*/ 0 h 5213977"/>
              <a:gd name="csX8" fmla="*/ 5115257 w 5754664"/>
              <a:gd name="csY8" fmla="*/ 0 h 5213977"/>
              <a:gd name="csX9" fmla="*/ 5754664 w 5754664"/>
              <a:gd name="csY9" fmla="*/ 0 h 5213977"/>
              <a:gd name="csX10" fmla="*/ 5754664 w 5754664"/>
              <a:gd name="csY10" fmla="*/ 495328 h 5213977"/>
              <a:gd name="csX11" fmla="*/ 5754664 w 5754664"/>
              <a:gd name="csY11" fmla="*/ 990656 h 5213977"/>
              <a:gd name="csX12" fmla="*/ 5754664 w 5754664"/>
              <a:gd name="csY12" fmla="*/ 1590263 h 5213977"/>
              <a:gd name="csX13" fmla="*/ 5754664 w 5754664"/>
              <a:gd name="csY13" fmla="*/ 2189870 h 5213977"/>
              <a:gd name="csX14" fmla="*/ 5754664 w 5754664"/>
              <a:gd name="csY14" fmla="*/ 2841617 h 5213977"/>
              <a:gd name="csX15" fmla="*/ 5754664 w 5754664"/>
              <a:gd name="csY15" fmla="*/ 3493365 h 5213977"/>
              <a:gd name="csX16" fmla="*/ 5754664 w 5754664"/>
              <a:gd name="csY16" fmla="*/ 4040832 h 5213977"/>
              <a:gd name="csX17" fmla="*/ 5754664 w 5754664"/>
              <a:gd name="csY17" fmla="*/ 5213977 h 5213977"/>
              <a:gd name="csX18" fmla="*/ 5287897 w 5754664"/>
              <a:gd name="csY18" fmla="*/ 5213977 h 5213977"/>
              <a:gd name="csX19" fmla="*/ 4533396 w 5754664"/>
              <a:gd name="csY19" fmla="*/ 5213977 h 5213977"/>
              <a:gd name="csX20" fmla="*/ 4009083 w 5754664"/>
              <a:gd name="csY20" fmla="*/ 5213977 h 5213977"/>
              <a:gd name="csX21" fmla="*/ 3542315 w 5754664"/>
              <a:gd name="csY21" fmla="*/ 5213977 h 5213977"/>
              <a:gd name="csX22" fmla="*/ 2960455 w 5754664"/>
              <a:gd name="csY22" fmla="*/ 5213977 h 5213977"/>
              <a:gd name="csX23" fmla="*/ 2263501 w 5754664"/>
              <a:gd name="csY23" fmla="*/ 5213977 h 5213977"/>
              <a:gd name="csX24" fmla="*/ 1681641 w 5754664"/>
              <a:gd name="csY24" fmla="*/ 5213977 h 5213977"/>
              <a:gd name="csX25" fmla="*/ 1099780 w 5754664"/>
              <a:gd name="csY25" fmla="*/ 5213977 h 5213977"/>
              <a:gd name="csX26" fmla="*/ 575466 w 5754664"/>
              <a:gd name="csY26" fmla="*/ 5213977 h 5213977"/>
              <a:gd name="csX27" fmla="*/ 0 w 5754664"/>
              <a:gd name="csY27" fmla="*/ 5213977 h 5213977"/>
              <a:gd name="csX28" fmla="*/ 0 w 5754664"/>
              <a:gd name="csY28" fmla="*/ 4562230 h 5213977"/>
              <a:gd name="csX29" fmla="*/ 0 w 5754664"/>
              <a:gd name="csY29" fmla="*/ 3858343 h 5213977"/>
              <a:gd name="csX30" fmla="*/ 0 w 5754664"/>
              <a:gd name="csY30" fmla="*/ 3154456 h 5213977"/>
              <a:gd name="csX31" fmla="*/ 0 w 5754664"/>
              <a:gd name="csY31" fmla="*/ 2450569 h 5213977"/>
              <a:gd name="csX32" fmla="*/ 0 w 5754664"/>
              <a:gd name="csY32" fmla="*/ 1903102 h 5213977"/>
              <a:gd name="csX33" fmla="*/ 0 w 5754664"/>
              <a:gd name="csY33" fmla="*/ 1147075 h 5213977"/>
              <a:gd name="csX34" fmla="*/ 0 w 5754664"/>
              <a:gd name="csY34" fmla="*/ 599607 h 5213977"/>
              <a:gd name="csX35" fmla="*/ 0 w 5754664"/>
              <a:gd name="csY35" fmla="*/ 0 h 5213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754664" h="5213977" fill="none" extrusionOk="0">
                <a:moveTo>
                  <a:pt x="0" y="0"/>
                </a:moveTo>
                <a:cubicBezTo>
                  <a:pt x="242445" y="3805"/>
                  <a:pt x="326543" y="-6404"/>
                  <a:pt x="524314" y="0"/>
                </a:cubicBezTo>
                <a:cubicBezTo>
                  <a:pt x="722085" y="6404"/>
                  <a:pt x="950994" y="5934"/>
                  <a:pt x="1163721" y="0"/>
                </a:cubicBezTo>
                <a:cubicBezTo>
                  <a:pt x="1376448" y="-5934"/>
                  <a:pt x="1489039" y="-14636"/>
                  <a:pt x="1630488" y="0"/>
                </a:cubicBezTo>
                <a:cubicBezTo>
                  <a:pt x="1771937" y="14636"/>
                  <a:pt x="2074159" y="19931"/>
                  <a:pt x="2384989" y="0"/>
                </a:cubicBezTo>
                <a:cubicBezTo>
                  <a:pt x="2695819" y="-19931"/>
                  <a:pt x="2857693" y="-1178"/>
                  <a:pt x="3139489" y="0"/>
                </a:cubicBezTo>
                <a:cubicBezTo>
                  <a:pt x="3421285" y="1178"/>
                  <a:pt x="3708422" y="23536"/>
                  <a:pt x="3893989" y="0"/>
                </a:cubicBezTo>
                <a:cubicBezTo>
                  <a:pt x="4079556" y="-23536"/>
                  <a:pt x="4391980" y="29140"/>
                  <a:pt x="4590943" y="0"/>
                </a:cubicBezTo>
                <a:cubicBezTo>
                  <a:pt x="4789906" y="-29140"/>
                  <a:pt x="4973507" y="-2508"/>
                  <a:pt x="5115257" y="0"/>
                </a:cubicBezTo>
                <a:cubicBezTo>
                  <a:pt x="5257007" y="2508"/>
                  <a:pt x="5478986" y="13292"/>
                  <a:pt x="5754664" y="0"/>
                </a:cubicBezTo>
                <a:cubicBezTo>
                  <a:pt x="5765457" y="213698"/>
                  <a:pt x="5740712" y="298970"/>
                  <a:pt x="5754664" y="495328"/>
                </a:cubicBezTo>
                <a:cubicBezTo>
                  <a:pt x="5768616" y="691686"/>
                  <a:pt x="5778226" y="836672"/>
                  <a:pt x="5754664" y="990656"/>
                </a:cubicBezTo>
                <a:cubicBezTo>
                  <a:pt x="5731102" y="1144640"/>
                  <a:pt x="5747729" y="1341353"/>
                  <a:pt x="5754664" y="1590263"/>
                </a:cubicBezTo>
                <a:cubicBezTo>
                  <a:pt x="5761599" y="1839173"/>
                  <a:pt x="5772349" y="2034466"/>
                  <a:pt x="5754664" y="2189870"/>
                </a:cubicBezTo>
                <a:cubicBezTo>
                  <a:pt x="5736979" y="2345274"/>
                  <a:pt x="5740598" y="2588143"/>
                  <a:pt x="5754664" y="2841617"/>
                </a:cubicBezTo>
                <a:cubicBezTo>
                  <a:pt x="5768730" y="3095091"/>
                  <a:pt x="5724269" y="3204983"/>
                  <a:pt x="5754664" y="3493365"/>
                </a:cubicBezTo>
                <a:cubicBezTo>
                  <a:pt x="5785059" y="3781747"/>
                  <a:pt x="5760058" y="3781740"/>
                  <a:pt x="5754664" y="4040832"/>
                </a:cubicBezTo>
                <a:cubicBezTo>
                  <a:pt x="5749270" y="4299924"/>
                  <a:pt x="5717271" y="4960714"/>
                  <a:pt x="5754664" y="5213977"/>
                </a:cubicBezTo>
                <a:cubicBezTo>
                  <a:pt x="5633535" y="5202480"/>
                  <a:pt x="5476526" y="5236842"/>
                  <a:pt x="5287897" y="5213977"/>
                </a:cubicBezTo>
                <a:cubicBezTo>
                  <a:pt x="5099268" y="5191112"/>
                  <a:pt x="4736035" y="5249093"/>
                  <a:pt x="4533396" y="5213977"/>
                </a:cubicBezTo>
                <a:cubicBezTo>
                  <a:pt x="4330757" y="5178861"/>
                  <a:pt x="4120196" y="5200529"/>
                  <a:pt x="4009083" y="5213977"/>
                </a:cubicBezTo>
                <a:cubicBezTo>
                  <a:pt x="3897970" y="5227425"/>
                  <a:pt x="3659696" y="5232802"/>
                  <a:pt x="3542315" y="5213977"/>
                </a:cubicBezTo>
                <a:cubicBezTo>
                  <a:pt x="3424934" y="5195152"/>
                  <a:pt x="3124016" y="5211479"/>
                  <a:pt x="2960455" y="5213977"/>
                </a:cubicBezTo>
                <a:cubicBezTo>
                  <a:pt x="2796894" y="5216475"/>
                  <a:pt x="2595967" y="5205749"/>
                  <a:pt x="2263501" y="5213977"/>
                </a:cubicBezTo>
                <a:cubicBezTo>
                  <a:pt x="1931035" y="5222205"/>
                  <a:pt x="1939295" y="5208297"/>
                  <a:pt x="1681641" y="5213977"/>
                </a:cubicBezTo>
                <a:cubicBezTo>
                  <a:pt x="1423987" y="5219657"/>
                  <a:pt x="1314537" y="5195535"/>
                  <a:pt x="1099780" y="5213977"/>
                </a:cubicBezTo>
                <a:cubicBezTo>
                  <a:pt x="885023" y="5232419"/>
                  <a:pt x="740961" y="5207372"/>
                  <a:pt x="575466" y="5213977"/>
                </a:cubicBezTo>
                <a:cubicBezTo>
                  <a:pt x="409971" y="5220582"/>
                  <a:pt x="221784" y="5232446"/>
                  <a:pt x="0" y="5213977"/>
                </a:cubicBezTo>
                <a:cubicBezTo>
                  <a:pt x="-13269" y="4926138"/>
                  <a:pt x="-6959" y="4841197"/>
                  <a:pt x="0" y="4562230"/>
                </a:cubicBezTo>
                <a:cubicBezTo>
                  <a:pt x="6959" y="4283263"/>
                  <a:pt x="-11526" y="4009459"/>
                  <a:pt x="0" y="3858343"/>
                </a:cubicBezTo>
                <a:cubicBezTo>
                  <a:pt x="11526" y="3707227"/>
                  <a:pt x="18454" y="3303044"/>
                  <a:pt x="0" y="3154456"/>
                </a:cubicBezTo>
                <a:cubicBezTo>
                  <a:pt x="-18454" y="3005868"/>
                  <a:pt x="30542" y="2793426"/>
                  <a:pt x="0" y="2450569"/>
                </a:cubicBezTo>
                <a:cubicBezTo>
                  <a:pt x="-30542" y="2107712"/>
                  <a:pt x="19154" y="2067477"/>
                  <a:pt x="0" y="1903102"/>
                </a:cubicBezTo>
                <a:cubicBezTo>
                  <a:pt x="-19154" y="1738727"/>
                  <a:pt x="20399" y="1496532"/>
                  <a:pt x="0" y="1147075"/>
                </a:cubicBezTo>
                <a:cubicBezTo>
                  <a:pt x="-20399" y="797618"/>
                  <a:pt x="1546" y="718715"/>
                  <a:pt x="0" y="599607"/>
                </a:cubicBezTo>
                <a:cubicBezTo>
                  <a:pt x="-1546" y="480499"/>
                  <a:pt x="9993" y="261713"/>
                  <a:pt x="0" y="0"/>
                </a:cubicBezTo>
                <a:close/>
              </a:path>
              <a:path w="5754664" h="5213977"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37869" y="346260"/>
                  <a:pt x="5774419" y="535873"/>
                  <a:pt x="5754664" y="756027"/>
                </a:cubicBezTo>
                <a:cubicBezTo>
                  <a:pt x="5734909" y="976181"/>
                  <a:pt x="5720353" y="1227810"/>
                  <a:pt x="5754664" y="1459914"/>
                </a:cubicBezTo>
                <a:cubicBezTo>
                  <a:pt x="5788975" y="1692018"/>
                  <a:pt x="5775146" y="1762293"/>
                  <a:pt x="5754664" y="1955241"/>
                </a:cubicBezTo>
                <a:cubicBezTo>
                  <a:pt x="5734182" y="2148189"/>
                  <a:pt x="5768165" y="2287640"/>
                  <a:pt x="5754664" y="2450569"/>
                </a:cubicBezTo>
                <a:cubicBezTo>
                  <a:pt x="5741163" y="2613498"/>
                  <a:pt x="5743432" y="2812983"/>
                  <a:pt x="5754664" y="2945897"/>
                </a:cubicBezTo>
                <a:cubicBezTo>
                  <a:pt x="5765896" y="3078811"/>
                  <a:pt x="5773899" y="3377674"/>
                  <a:pt x="5754664" y="3649784"/>
                </a:cubicBezTo>
                <a:cubicBezTo>
                  <a:pt x="5735429" y="3921894"/>
                  <a:pt x="5760367" y="3942123"/>
                  <a:pt x="5754664" y="4197251"/>
                </a:cubicBezTo>
                <a:cubicBezTo>
                  <a:pt x="5748961" y="4452379"/>
                  <a:pt x="5797996" y="4907125"/>
                  <a:pt x="5754664" y="5213977"/>
                </a:cubicBezTo>
                <a:cubicBezTo>
                  <a:pt x="5571120" y="5206667"/>
                  <a:pt x="5319546" y="5211682"/>
                  <a:pt x="5000164" y="5213977"/>
                </a:cubicBezTo>
                <a:cubicBezTo>
                  <a:pt x="4680782" y="5216272"/>
                  <a:pt x="4596572" y="5192290"/>
                  <a:pt x="4303210" y="5213977"/>
                </a:cubicBezTo>
                <a:cubicBezTo>
                  <a:pt x="4009848" y="5235664"/>
                  <a:pt x="3944723" y="5207156"/>
                  <a:pt x="3663803" y="5213977"/>
                </a:cubicBezTo>
                <a:cubicBezTo>
                  <a:pt x="3382883" y="5220798"/>
                  <a:pt x="3118114" y="5181794"/>
                  <a:pt x="2966849" y="5213977"/>
                </a:cubicBezTo>
                <a:cubicBezTo>
                  <a:pt x="2815584" y="5246160"/>
                  <a:pt x="2436856" y="5207479"/>
                  <a:pt x="2269895" y="5213977"/>
                </a:cubicBezTo>
                <a:cubicBezTo>
                  <a:pt x="2102934" y="5220475"/>
                  <a:pt x="1857838" y="5199824"/>
                  <a:pt x="1630488" y="5213977"/>
                </a:cubicBezTo>
                <a:cubicBezTo>
                  <a:pt x="1403138" y="5228130"/>
                  <a:pt x="1240198" y="5185592"/>
                  <a:pt x="933534" y="5213977"/>
                </a:cubicBezTo>
                <a:cubicBezTo>
                  <a:pt x="626870" y="5242362"/>
                  <a:pt x="374316" y="5177366"/>
                  <a:pt x="0" y="5213977"/>
                </a:cubicBezTo>
                <a:cubicBezTo>
                  <a:pt x="5176" y="4964128"/>
                  <a:pt x="33062" y="4808730"/>
                  <a:pt x="0" y="4457950"/>
                </a:cubicBezTo>
                <a:cubicBezTo>
                  <a:pt x="-33062" y="4107170"/>
                  <a:pt x="-16454" y="4113562"/>
                  <a:pt x="0" y="3962623"/>
                </a:cubicBezTo>
                <a:cubicBezTo>
                  <a:pt x="16454" y="3811684"/>
                  <a:pt x="13414" y="3525977"/>
                  <a:pt x="0" y="3310875"/>
                </a:cubicBezTo>
                <a:cubicBezTo>
                  <a:pt x="-13414" y="3095773"/>
                  <a:pt x="2582" y="2963984"/>
                  <a:pt x="0" y="2815548"/>
                </a:cubicBezTo>
                <a:cubicBezTo>
                  <a:pt x="-2582" y="2667112"/>
                  <a:pt x="-2190" y="2343508"/>
                  <a:pt x="0" y="2215940"/>
                </a:cubicBezTo>
                <a:cubicBezTo>
                  <a:pt x="2190" y="2088372"/>
                  <a:pt x="16651" y="1883197"/>
                  <a:pt x="0" y="1720612"/>
                </a:cubicBezTo>
                <a:cubicBezTo>
                  <a:pt x="-16651" y="1558027"/>
                  <a:pt x="10866" y="1413198"/>
                  <a:pt x="0" y="1121005"/>
                </a:cubicBezTo>
                <a:cubicBezTo>
                  <a:pt x="-10866" y="828812"/>
                  <a:pt x="-28473" y="406733"/>
                  <a:pt x="0" y="0"/>
                </a:cubicBezTo>
                <a:close/>
              </a:path>
            </a:pathLst>
          </a:custGeom>
          <a:solidFill>
            <a:schemeClr val="bg1"/>
          </a:solidFill>
          <a:ln>
            <a:no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3.2: </a:t>
            </a:r>
            <a:r>
              <a:rPr lang="de-DE" sz="1100" dirty="0"/>
              <a:t>Lange (und auch kurze) Rechnungen mit der Addition oder Subtraktion von negativen Zahlen kannst du mit dieser Drei-Schritte-Methode einfach und sicher berechnen. Tim und Tina erklären sie dir. Dazu nutzen sie zwei Beispielaufgaben a) und b) und dann gibt es noch eine Übung c) zum Ausprobieren für dich!</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-29</a:t>
            </a:r>
            <a:endParaRPr lang="de-DE" sz="1100" dirty="0">
              <a:solidFill>
                <a:srgbClr val="C00000"/>
              </a:solidFill>
              <a:latin typeface="ABeeZee" pitchFamily="2" charset="0"/>
            </a:endParaRPr>
          </a:p>
        </p:txBody>
      </p:sp>
      <p:pic>
        <p:nvPicPr>
          <p:cNvPr id="21" name="Grafik 20">
            <a:extLst>
              <a:ext uri="{FF2B5EF4-FFF2-40B4-BE49-F238E27FC236}">
                <a16:creationId xmlns:a16="http://schemas.microsoft.com/office/drawing/2014/main" id="{E71AABA0-6D24-5AA4-925D-380D350FDF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2006" y="1718372"/>
            <a:ext cx="2688679" cy="3226415"/>
          </a:xfrm>
          <a:prstGeom prst="rect">
            <a:avLst/>
          </a:prstGeom>
        </p:spPr>
      </p:pic>
      <p:sp>
        <p:nvSpPr>
          <p:cNvPr id="31" name="Inhaltsplatzhalter 2">
            <a:extLst>
              <a:ext uri="{FF2B5EF4-FFF2-40B4-BE49-F238E27FC236}">
                <a16:creationId xmlns:a16="http://schemas.microsoft.com/office/drawing/2014/main" id="{37E6CB35-D7FE-E4BF-E3E9-83DF4E677725}"/>
              </a:ext>
            </a:extLst>
          </p:cNvPr>
          <p:cNvSpPr txBox="1">
            <a:spLocks/>
          </p:cNvSpPr>
          <p:nvPr/>
        </p:nvSpPr>
        <p:spPr>
          <a:xfrm>
            <a:off x="1824483" y="1917894"/>
            <a:ext cx="4837575" cy="2011335"/>
          </a:xfrm>
          <a:custGeom>
            <a:avLst/>
            <a:gdLst>
              <a:gd name="csX0" fmla="*/ 0 w 4837575"/>
              <a:gd name="csY0" fmla="*/ 335229 h 2011335"/>
              <a:gd name="csX1" fmla="*/ 335229 w 4837575"/>
              <a:gd name="csY1" fmla="*/ 0 h 2011335"/>
              <a:gd name="csX2" fmla="*/ 806263 w 4837575"/>
              <a:gd name="csY2" fmla="*/ 0 h 2011335"/>
              <a:gd name="csX3" fmla="*/ 806263 w 4837575"/>
              <a:gd name="csY3" fmla="*/ 0 h 2011335"/>
              <a:gd name="csX4" fmla="*/ 1386772 w 4837575"/>
              <a:gd name="csY4" fmla="*/ 0 h 2011335"/>
              <a:gd name="csX5" fmla="*/ 2015656 w 4837575"/>
              <a:gd name="csY5" fmla="*/ 0 h 2011335"/>
              <a:gd name="csX6" fmla="*/ 2562728 w 4837575"/>
              <a:gd name="csY6" fmla="*/ 0 h 2011335"/>
              <a:gd name="csX7" fmla="*/ 3134667 w 4837575"/>
              <a:gd name="csY7" fmla="*/ 0 h 2011335"/>
              <a:gd name="csX8" fmla="*/ 3706605 w 4837575"/>
              <a:gd name="csY8" fmla="*/ 0 h 2011335"/>
              <a:gd name="csX9" fmla="*/ 4502346 w 4837575"/>
              <a:gd name="csY9" fmla="*/ 0 h 2011335"/>
              <a:gd name="csX10" fmla="*/ 4837575 w 4837575"/>
              <a:gd name="csY10" fmla="*/ 335229 h 2011335"/>
              <a:gd name="csX11" fmla="*/ 4837575 w 4837575"/>
              <a:gd name="csY11" fmla="*/ 335223 h 2011335"/>
              <a:gd name="csX12" fmla="*/ 4837575 w 4837575"/>
              <a:gd name="csY12" fmla="*/ 335223 h 2011335"/>
              <a:gd name="csX13" fmla="*/ 4837575 w 4837575"/>
              <a:gd name="csY13" fmla="*/ 838056 h 2011335"/>
              <a:gd name="csX14" fmla="*/ 4837575 w 4837575"/>
              <a:gd name="csY14" fmla="*/ 1273842 h 2011335"/>
              <a:gd name="csX15" fmla="*/ 4837575 w 4837575"/>
              <a:gd name="csY15" fmla="*/ 1676106 h 2011335"/>
              <a:gd name="csX16" fmla="*/ 4502346 w 4837575"/>
              <a:gd name="csY16" fmla="*/ 2011335 h 2011335"/>
              <a:gd name="csX17" fmla="*/ 3880674 w 4837575"/>
              <a:gd name="csY17" fmla="*/ 2011335 h 2011335"/>
              <a:gd name="csX18" fmla="*/ 3259001 w 4837575"/>
              <a:gd name="csY18" fmla="*/ 2011335 h 2011335"/>
              <a:gd name="csX19" fmla="*/ 2711929 w 4837575"/>
              <a:gd name="csY19" fmla="*/ 2011335 h 2011335"/>
              <a:gd name="csX20" fmla="*/ 2015656 w 4837575"/>
              <a:gd name="csY20" fmla="*/ 2011335 h 2011335"/>
              <a:gd name="csX21" fmla="*/ 1435147 w 4837575"/>
              <a:gd name="csY21" fmla="*/ 2011335 h 2011335"/>
              <a:gd name="csX22" fmla="*/ 806263 w 4837575"/>
              <a:gd name="csY22" fmla="*/ 2011335 h 2011335"/>
              <a:gd name="csX23" fmla="*/ 806263 w 4837575"/>
              <a:gd name="csY23" fmla="*/ 2011335 h 2011335"/>
              <a:gd name="csX24" fmla="*/ 335229 w 4837575"/>
              <a:gd name="csY24" fmla="*/ 2011335 h 2011335"/>
              <a:gd name="csX25" fmla="*/ 0 w 4837575"/>
              <a:gd name="csY25" fmla="*/ 1676106 h 2011335"/>
              <a:gd name="csX26" fmla="*/ 0 w 4837575"/>
              <a:gd name="csY26" fmla="*/ 1273842 h 2011335"/>
              <a:gd name="csX27" fmla="*/ 0 w 4837575"/>
              <a:gd name="csY27" fmla="*/ 838056 h 2011335"/>
              <a:gd name="csX28" fmla="*/ -449169 w 4837575"/>
              <a:gd name="csY28" fmla="*/ 576247 h 2011335"/>
              <a:gd name="csX29" fmla="*/ 0 w 4837575"/>
              <a:gd name="csY29" fmla="*/ 335223 h 2011335"/>
              <a:gd name="csX30" fmla="*/ 0 w 4837575"/>
              <a:gd name="csY30" fmla="*/ 335229 h 2011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837575" h="2011335" fill="none" extrusionOk="0">
                <a:moveTo>
                  <a:pt x="0" y="335229"/>
                </a:moveTo>
                <a:cubicBezTo>
                  <a:pt x="-3915" y="155793"/>
                  <a:pt x="170215" y="804"/>
                  <a:pt x="335229" y="0"/>
                </a:cubicBezTo>
                <a:cubicBezTo>
                  <a:pt x="533602" y="18159"/>
                  <a:pt x="662301" y="-14548"/>
                  <a:pt x="806263" y="0"/>
                </a:cubicBezTo>
                <a:lnTo>
                  <a:pt x="806263" y="0"/>
                </a:lnTo>
                <a:cubicBezTo>
                  <a:pt x="977885" y="-18741"/>
                  <a:pt x="1215115" y="-294"/>
                  <a:pt x="1386772" y="0"/>
                </a:cubicBezTo>
                <a:cubicBezTo>
                  <a:pt x="1558429" y="294"/>
                  <a:pt x="1889216" y="-21080"/>
                  <a:pt x="2015656" y="0"/>
                </a:cubicBezTo>
                <a:cubicBezTo>
                  <a:pt x="2288196" y="22313"/>
                  <a:pt x="2396385" y="6271"/>
                  <a:pt x="2562728" y="0"/>
                </a:cubicBezTo>
                <a:cubicBezTo>
                  <a:pt x="2729071" y="-6271"/>
                  <a:pt x="3012470" y="20517"/>
                  <a:pt x="3134667" y="0"/>
                </a:cubicBezTo>
                <a:cubicBezTo>
                  <a:pt x="3256864" y="-20517"/>
                  <a:pt x="3482127" y="16785"/>
                  <a:pt x="3706605" y="0"/>
                </a:cubicBezTo>
                <a:cubicBezTo>
                  <a:pt x="3931083" y="-16785"/>
                  <a:pt x="4229661" y="32048"/>
                  <a:pt x="4502346" y="0"/>
                </a:cubicBezTo>
                <a:cubicBezTo>
                  <a:pt x="4694426" y="-21247"/>
                  <a:pt x="4861879" y="181986"/>
                  <a:pt x="4837575" y="335229"/>
                </a:cubicBezTo>
                <a:lnTo>
                  <a:pt x="4837575" y="335223"/>
                </a:lnTo>
                <a:lnTo>
                  <a:pt x="4837575" y="335223"/>
                </a:lnTo>
                <a:cubicBezTo>
                  <a:pt x="4861829" y="556853"/>
                  <a:pt x="4847094" y="659612"/>
                  <a:pt x="4837575" y="838056"/>
                </a:cubicBezTo>
                <a:cubicBezTo>
                  <a:pt x="4842769" y="1052746"/>
                  <a:pt x="4832440" y="1133373"/>
                  <a:pt x="4837575" y="1273842"/>
                </a:cubicBezTo>
                <a:cubicBezTo>
                  <a:pt x="4842710" y="1414311"/>
                  <a:pt x="4845025" y="1585563"/>
                  <a:pt x="4837575" y="1676106"/>
                </a:cubicBezTo>
                <a:cubicBezTo>
                  <a:pt x="4838904" y="1871280"/>
                  <a:pt x="4685283" y="2006292"/>
                  <a:pt x="4502346" y="2011335"/>
                </a:cubicBezTo>
                <a:cubicBezTo>
                  <a:pt x="4334452" y="2024672"/>
                  <a:pt x="4149223" y="2023198"/>
                  <a:pt x="3880674" y="2011335"/>
                </a:cubicBezTo>
                <a:cubicBezTo>
                  <a:pt x="3612125" y="1999472"/>
                  <a:pt x="3392821" y="2018304"/>
                  <a:pt x="3259001" y="2011335"/>
                </a:cubicBezTo>
                <a:cubicBezTo>
                  <a:pt x="3125181" y="2004366"/>
                  <a:pt x="2981531" y="2027719"/>
                  <a:pt x="2711929" y="2011335"/>
                </a:cubicBezTo>
                <a:cubicBezTo>
                  <a:pt x="2442327" y="1994951"/>
                  <a:pt x="2187362" y="2025369"/>
                  <a:pt x="2015656" y="2011335"/>
                </a:cubicBezTo>
                <a:cubicBezTo>
                  <a:pt x="1897314" y="2021224"/>
                  <a:pt x="1648004" y="2009659"/>
                  <a:pt x="1435147" y="2011335"/>
                </a:cubicBezTo>
                <a:cubicBezTo>
                  <a:pt x="1222290" y="2013011"/>
                  <a:pt x="933484" y="1999327"/>
                  <a:pt x="806263" y="2011335"/>
                </a:cubicBezTo>
                <a:lnTo>
                  <a:pt x="806263" y="2011335"/>
                </a:lnTo>
                <a:cubicBezTo>
                  <a:pt x="651899" y="2008304"/>
                  <a:pt x="508531" y="2032133"/>
                  <a:pt x="335229" y="2011335"/>
                </a:cubicBezTo>
                <a:cubicBezTo>
                  <a:pt x="146352" y="1974159"/>
                  <a:pt x="-6714" y="1823144"/>
                  <a:pt x="0" y="1676106"/>
                </a:cubicBezTo>
                <a:cubicBezTo>
                  <a:pt x="19248" y="1563211"/>
                  <a:pt x="12475" y="1403433"/>
                  <a:pt x="0" y="1273842"/>
                </a:cubicBezTo>
                <a:cubicBezTo>
                  <a:pt x="-12475" y="1144251"/>
                  <a:pt x="-3967" y="927898"/>
                  <a:pt x="0" y="838056"/>
                </a:cubicBezTo>
                <a:cubicBezTo>
                  <a:pt x="-101423" y="760957"/>
                  <a:pt x="-293021" y="660106"/>
                  <a:pt x="-449169" y="576247"/>
                </a:cubicBezTo>
                <a:cubicBezTo>
                  <a:pt x="-318226" y="534375"/>
                  <a:pt x="-109949" y="414373"/>
                  <a:pt x="0" y="335223"/>
                </a:cubicBezTo>
                <a:lnTo>
                  <a:pt x="0" y="335229"/>
                </a:lnTo>
                <a:close/>
              </a:path>
              <a:path w="4837575" h="2011335" stroke="0" extrusionOk="0">
                <a:moveTo>
                  <a:pt x="0" y="335229"/>
                </a:moveTo>
                <a:cubicBezTo>
                  <a:pt x="8287" y="116148"/>
                  <a:pt x="163412" y="30324"/>
                  <a:pt x="335229" y="0"/>
                </a:cubicBezTo>
                <a:cubicBezTo>
                  <a:pt x="514974" y="-7257"/>
                  <a:pt x="673682" y="7453"/>
                  <a:pt x="806263" y="0"/>
                </a:cubicBezTo>
                <a:lnTo>
                  <a:pt x="806263" y="0"/>
                </a:lnTo>
                <a:cubicBezTo>
                  <a:pt x="1074953" y="-21327"/>
                  <a:pt x="1179108" y="25047"/>
                  <a:pt x="1374678" y="0"/>
                </a:cubicBezTo>
                <a:cubicBezTo>
                  <a:pt x="1570248" y="-25047"/>
                  <a:pt x="1734036" y="27227"/>
                  <a:pt x="2015656" y="0"/>
                </a:cubicBezTo>
                <a:cubicBezTo>
                  <a:pt x="2318686" y="-16526"/>
                  <a:pt x="2410014" y="13415"/>
                  <a:pt x="2687062" y="0"/>
                </a:cubicBezTo>
                <a:cubicBezTo>
                  <a:pt x="2964110" y="-13415"/>
                  <a:pt x="3120761" y="-3107"/>
                  <a:pt x="3283868" y="0"/>
                </a:cubicBezTo>
                <a:cubicBezTo>
                  <a:pt x="3446975" y="3107"/>
                  <a:pt x="3708944" y="-10404"/>
                  <a:pt x="3830940" y="0"/>
                </a:cubicBezTo>
                <a:cubicBezTo>
                  <a:pt x="3952936" y="10404"/>
                  <a:pt x="4214743" y="25807"/>
                  <a:pt x="4502346" y="0"/>
                </a:cubicBezTo>
                <a:cubicBezTo>
                  <a:pt x="4731864" y="-835"/>
                  <a:pt x="4860303" y="151450"/>
                  <a:pt x="4837575" y="335229"/>
                </a:cubicBezTo>
                <a:lnTo>
                  <a:pt x="4837575" y="335223"/>
                </a:lnTo>
                <a:lnTo>
                  <a:pt x="4837575" y="335223"/>
                </a:lnTo>
                <a:cubicBezTo>
                  <a:pt x="4836054" y="548288"/>
                  <a:pt x="4840902" y="726114"/>
                  <a:pt x="4837575" y="838056"/>
                </a:cubicBezTo>
                <a:cubicBezTo>
                  <a:pt x="4855717" y="1029385"/>
                  <a:pt x="4839995" y="1101483"/>
                  <a:pt x="4837575" y="1231940"/>
                </a:cubicBezTo>
                <a:cubicBezTo>
                  <a:pt x="4835155" y="1362397"/>
                  <a:pt x="4838672" y="1581576"/>
                  <a:pt x="4837575" y="1676106"/>
                </a:cubicBezTo>
                <a:cubicBezTo>
                  <a:pt x="4874328" y="1884808"/>
                  <a:pt x="4695698" y="1977352"/>
                  <a:pt x="4502346" y="2011335"/>
                </a:cubicBezTo>
                <a:cubicBezTo>
                  <a:pt x="4343572" y="1998247"/>
                  <a:pt x="4157972" y="2011642"/>
                  <a:pt x="3830940" y="2011335"/>
                </a:cubicBezTo>
                <a:cubicBezTo>
                  <a:pt x="3503908" y="2011028"/>
                  <a:pt x="3356600" y="1992650"/>
                  <a:pt x="3159533" y="2011335"/>
                </a:cubicBezTo>
                <a:cubicBezTo>
                  <a:pt x="2962466" y="2030020"/>
                  <a:pt x="2446557" y="2010488"/>
                  <a:pt x="2015656" y="2011335"/>
                </a:cubicBezTo>
                <a:cubicBezTo>
                  <a:pt x="1780093" y="1996991"/>
                  <a:pt x="1579012" y="1992888"/>
                  <a:pt x="1410960" y="2011335"/>
                </a:cubicBezTo>
                <a:cubicBezTo>
                  <a:pt x="1242908" y="2029782"/>
                  <a:pt x="996820" y="2037415"/>
                  <a:pt x="806263" y="2011335"/>
                </a:cubicBezTo>
                <a:lnTo>
                  <a:pt x="806263" y="2011335"/>
                </a:lnTo>
                <a:cubicBezTo>
                  <a:pt x="685506" y="2004365"/>
                  <a:pt x="449852" y="2027166"/>
                  <a:pt x="335229" y="2011335"/>
                </a:cubicBezTo>
                <a:cubicBezTo>
                  <a:pt x="149511" y="2018657"/>
                  <a:pt x="37348" y="1868271"/>
                  <a:pt x="0" y="1676106"/>
                </a:cubicBezTo>
                <a:cubicBezTo>
                  <a:pt x="19468" y="1504533"/>
                  <a:pt x="14162" y="1409420"/>
                  <a:pt x="0" y="1282223"/>
                </a:cubicBezTo>
                <a:cubicBezTo>
                  <a:pt x="-14162" y="1155026"/>
                  <a:pt x="14326" y="949546"/>
                  <a:pt x="0" y="838056"/>
                </a:cubicBezTo>
                <a:cubicBezTo>
                  <a:pt x="-132362" y="757882"/>
                  <a:pt x="-319968" y="661604"/>
                  <a:pt x="-449169" y="576247"/>
                </a:cubicBezTo>
                <a:cubicBezTo>
                  <a:pt x="-242140" y="489533"/>
                  <a:pt x="-148325" y="421246"/>
                  <a:pt x="0" y="335223"/>
                </a:cubicBezTo>
                <a:lnTo>
                  <a:pt x="0" y="335229"/>
                </a:ln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RoundRectCallout">
                    <a:avLst>
                      <a:gd name="adj1" fmla="val -59285"/>
                      <a:gd name="adj2" fmla="val -21350"/>
                      <a:gd name="adj3" fmla="val 16667"/>
                    </a:avLst>
                  </a:prstGeom>
                  <ask:type>
                    <ask:lineSketchFreehand/>
                  </ask:type>
                </ask:lineSketchStyleProps>
              </a:ext>
            </a:extLst>
          </a:ln>
        </p:spPr>
        <p:txBody>
          <a:bodyPr vert="horz" wrap="none" lIns="108000" tIns="36000" rIns="108000" bIns="10800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dirty="0"/>
              <a:t>Der </a:t>
            </a:r>
            <a:r>
              <a:rPr lang="de-DE" sz="1100" b="1" dirty="0"/>
              <a:t>erste Schritt </a:t>
            </a:r>
            <a:r>
              <a:rPr lang="de-DE" sz="1100" dirty="0"/>
              <a:t>heißt „</a:t>
            </a:r>
            <a:r>
              <a:rPr lang="de-DE" sz="1100" b="1" dirty="0"/>
              <a:t>einfacher schreiben</a:t>
            </a:r>
            <a:r>
              <a:rPr lang="de-DE" sz="1100" dirty="0"/>
              <a:t>“: Überall wo eine</a:t>
            </a:r>
            <a:br>
              <a:rPr lang="de-DE" sz="1100" dirty="0"/>
            </a:br>
            <a:r>
              <a:rPr lang="de-DE" sz="1100" dirty="0"/>
              <a:t>Minuszahl addiert wird, kannst du Minus schreiben. Und wenn eine </a:t>
            </a:r>
            <a:br>
              <a:rPr lang="de-DE" sz="1100" dirty="0"/>
            </a:br>
            <a:r>
              <a:rPr lang="de-DE" sz="1100" dirty="0"/>
              <a:t>Minuszahl subtrahiert wird, schreibst du Plus. Ich habe die</a:t>
            </a:r>
            <a:br>
              <a:rPr lang="de-DE" sz="1100" dirty="0"/>
            </a:br>
            <a:r>
              <a:rPr lang="de-DE" sz="1100" dirty="0"/>
              <a:t>Stellen in den Beispielen einmal unterstrichen: </a:t>
            </a:r>
          </a:p>
          <a:p>
            <a:pPr marL="228600" indent="-228600">
              <a:lnSpc>
                <a:spcPct val="120000"/>
              </a:lnSpc>
              <a:spcBef>
                <a:spcPts val="0"/>
              </a:spcBef>
              <a:spcAft>
                <a:spcPts val="600"/>
              </a:spcAft>
              <a:buAutoNum type="alphaLcParenR"/>
            </a:pPr>
            <a:r>
              <a:rPr lang="de-DE" sz="1100" dirty="0"/>
              <a:t>15 </a:t>
            </a:r>
            <a:r>
              <a:rPr lang="de-DE" sz="1100" u="sng" dirty="0">
                <a:solidFill>
                  <a:srgbClr val="C00000"/>
                </a:solidFill>
              </a:rPr>
              <a:t>+ (-7)</a:t>
            </a:r>
            <a:r>
              <a:rPr lang="de-DE" sz="1100" dirty="0"/>
              <a:t> </a:t>
            </a:r>
            <a:r>
              <a:rPr lang="de-DE" sz="1100" u="sng" dirty="0">
                <a:solidFill>
                  <a:srgbClr val="C00000"/>
                </a:solidFill>
              </a:rPr>
              <a:t>+ (-3)</a:t>
            </a:r>
            <a:r>
              <a:rPr lang="de-DE" sz="1100" dirty="0"/>
              <a:t> - 2 = 15 </a:t>
            </a:r>
            <a:r>
              <a:rPr lang="de-DE" sz="1100" u="sng" dirty="0">
                <a:solidFill>
                  <a:srgbClr val="C00000"/>
                </a:solidFill>
              </a:rPr>
              <a:t>– 7</a:t>
            </a:r>
            <a:r>
              <a:rPr lang="de-DE" sz="1100" dirty="0">
                <a:solidFill>
                  <a:srgbClr val="C00000"/>
                </a:solidFill>
              </a:rPr>
              <a:t> </a:t>
            </a:r>
            <a:r>
              <a:rPr lang="de-DE" sz="1100" u="sng" dirty="0">
                <a:solidFill>
                  <a:srgbClr val="C00000"/>
                </a:solidFill>
              </a:rPr>
              <a:t>– 3</a:t>
            </a:r>
            <a:r>
              <a:rPr lang="de-DE" sz="1100" dirty="0"/>
              <a:t> -2</a:t>
            </a:r>
          </a:p>
          <a:p>
            <a:pPr marL="228600" indent="-228600">
              <a:lnSpc>
                <a:spcPct val="120000"/>
              </a:lnSpc>
              <a:spcBef>
                <a:spcPts val="0"/>
              </a:spcBef>
              <a:spcAft>
                <a:spcPts val="600"/>
              </a:spcAft>
              <a:buAutoNum type="alphaLcParenR"/>
            </a:pPr>
            <a:r>
              <a:rPr lang="de-DE" sz="1100" dirty="0"/>
              <a:t>-34 </a:t>
            </a:r>
            <a:r>
              <a:rPr lang="de-DE" sz="1100" u="dbl" dirty="0">
                <a:solidFill>
                  <a:schemeClr val="accent1"/>
                </a:solidFill>
              </a:rPr>
              <a:t>– (-9)</a:t>
            </a:r>
            <a:r>
              <a:rPr lang="de-DE" sz="1100" dirty="0"/>
              <a:t> + 50 </a:t>
            </a:r>
            <a:r>
              <a:rPr lang="de-DE" sz="1100" u="sng" dirty="0">
                <a:solidFill>
                  <a:srgbClr val="C00000"/>
                </a:solidFill>
              </a:rPr>
              <a:t>+ (-43)</a:t>
            </a:r>
            <a:r>
              <a:rPr lang="de-DE" sz="1100" dirty="0"/>
              <a:t> + 2 = -34 </a:t>
            </a:r>
            <a:r>
              <a:rPr lang="de-DE" sz="1100" u="dbl" dirty="0">
                <a:solidFill>
                  <a:schemeClr val="accent1"/>
                </a:solidFill>
              </a:rPr>
              <a:t>+ 9</a:t>
            </a:r>
            <a:r>
              <a:rPr lang="de-DE" sz="1100" dirty="0"/>
              <a:t> + 50 </a:t>
            </a:r>
            <a:r>
              <a:rPr lang="de-DE" sz="1100" u="sng" dirty="0">
                <a:solidFill>
                  <a:srgbClr val="C00000"/>
                </a:solidFill>
              </a:rPr>
              <a:t>– 43</a:t>
            </a:r>
            <a:r>
              <a:rPr lang="de-DE" sz="1100" dirty="0">
                <a:solidFill>
                  <a:srgbClr val="C00000"/>
                </a:solidFill>
              </a:rPr>
              <a:t> </a:t>
            </a:r>
            <a:r>
              <a:rPr lang="de-DE" sz="1100" dirty="0"/>
              <a:t>+ 2</a:t>
            </a:r>
          </a:p>
          <a:p>
            <a:pPr marL="228600" indent="-228600">
              <a:lnSpc>
                <a:spcPct val="120000"/>
              </a:lnSpc>
              <a:spcBef>
                <a:spcPts val="0"/>
              </a:spcBef>
              <a:spcAft>
                <a:spcPts val="600"/>
              </a:spcAft>
              <a:buAutoNum type="alphaLcParenR"/>
            </a:pPr>
            <a:r>
              <a:rPr lang="de-DE" sz="1100" dirty="0"/>
              <a:t> </a:t>
            </a:r>
          </a:p>
        </p:txBody>
      </p:sp>
      <p:pic>
        <p:nvPicPr>
          <p:cNvPr id="449" name="Grafik 448">
            <a:extLst>
              <a:ext uri="{FF2B5EF4-FFF2-40B4-BE49-F238E27FC236}">
                <a16:creationId xmlns:a16="http://schemas.microsoft.com/office/drawing/2014/main" id="{250D096F-082E-9218-B50F-EEE9222DD4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36528" y="6761281"/>
            <a:ext cx="2688678" cy="3226414"/>
          </a:xfrm>
          <a:prstGeom prst="rect">
            <a:avLst/>
          </a:prstGeom>
        </p:spPr>
      </p:pic>
      <p:sp>
        <p:nvSpPr>
          <p:cNvPr id="450" name="Inhaltsplatzhalter 2">
            <a:extLst>
              <a:ext uri="{FF2B5EF4-FFF2-40B4-BE49-F238E27FC236}">
                <a16:creationId xmlns:a16="http://schemas.microsoft.com/office/drawing/2014/main" id="{59C3D636-593F-5DF1-949C-BBBA9D407364}"/>
              </a:ext>
            </a:extLst>
          </p:cNvPr>
          <p:cNvSpPr txBox="1">
            <a:spLocks/>
          </p:cNvSpPr>
          <p:nvPr/>
        </p:nvSpPr>
        <p:spPr>
          <a:xfrm>
            <a:off x="1777204" y="7231297"/>
            <a:ext cx="4884853" cy="2460305"/>
          </a:xfrm>
          <a:custGeom>
            <a:avLst/>
            <a:gdLst>
              <a:gd name="csX0" fmla="*/ 0 w 4884853"/>
              <a:gd name="csY0" fmla="*/ 410059 h 2460305"/>
              <a:gd name="csX1" fmla="*/ 410059 w 4884853"/>
              <a:gd name="csY1" fmla="*/ 0 h 2460305"/>
              <a:gd name="csX2" fmla="*/ 814142 w 4884853"/>
              <a:gd name="csY2" fmla="*/ 0 h 2460305"/>
              <a:gd name="csX3" fmla="*/ 814142 w 4884853"/>
              <a:gd name="csY3" fmla="*/ 0 h 2460305"/>
              <a:gd name="csX4" fmla="*/ 1436961 w 4884853"/>
              <a:gd name="csY4" fmla="*/ 0 h 2460305"/>
              <a:gd name="csX5" fmla="*/ 2035355 w 4884853"/>
              <a:gd name="csY5" fmla="*/ 0 h 2460305"/>
              <a:gd name="csX6" fmla="*/ 2694004 w 4884853"/>
              <a:gd name="csY6" fmla="*/ 0 h 2460305"/>
              <a:gd name="csX7" fmla="*/ 3255075 w 4884853"/>
              <a:gd name="csY7" fmla="*/ 0 h 2460305"/>
              <a:gd name="csX8" fmla="*/ 3816145 w 4884853"/>
              <a:gd name="csY8" fmla="*/ 0 h 2460305"/>
              <a:gd name="csX9" fmla="*/ 4474794 w 4884853"/>
              <a:gd name="csY9" fmla="*/ 0 h 2460305"/>
              <a:gd name="csX10" fmla="*/ 4884853 w 4884853"/>
              <a:gd name="csY10" fmla="*/ 410059 h 2460305"/>
              <a:gd name="csX11" fmla="*/ 4884853 w 4884853"/>
              <a:gd name="csY11" fmla="*/ 410051 h 2460305"/>
              <a:gd name="csX12" fmla="*/ 4884853 w 4884853"/>
              <a:gd name="csY12" fmla="*/ 410051 h 2460305"/>
              <a:gd name="csX13" fmla="*/ 4884853 w 4884853"/>
              <a:gd name="csY13" fmla="*/ 1025127 h 2460305"/>
              <a:gd name="csX14" fmla="*/ 4884853 w 4884853"/>
              <a:gd name="csY14" fmla="*/ 1506933 h 2460305"/>
              <a:gd name="csX15" fmla="*/ 4884853 w 4884853"/>
              <a:gd name="csY15" fmla="*/ 2050246 h 2460305"/>
              <a:gd name="csX16" fmla="*/ 4474794 w 4884853"/>
              <a:gd name="csY16" fmla="*/ 2460305 h 2460305"/>
              <a:gd name="csX17" fmla="*/ 3864934 w 4884853"/>
              <a:gd name="csY17" fmla="*/ 2460305 h 2460305"/>
              <a:gd name="csX18" fmla="*/ 3328258 w 4884853"/>
              <a:gd name="csY18" fmla="*/ 2460305 h 2460305"/>
              <a:gd name="csX19" fmla="*/ 2718398 w 4884853"/>
              <a:gd name="csY19" fmla="*/ 2460305 h 2460305"/>
              <a:gd name="csX20" fmla="*/ 2035355 w 4884853"/>
              <a:gd name="csY20" fmla="*/ 2460305 h 2460305"/>
              <a:gd name="csX21" fmla="*/ 1400324 w 4884853"/>
              <a:gd name="csY21" fmla="*/ 2460305 h 2460305"/>
              <a:gd name="csX22" fmla="*/ 814142 w 4884853"/>
              <a:gd name="csY22" fmla="*/ 2460305 h 2460305"/>
              <a:gd name="csX23" fmla="*/ 814142 w 4884853"/>
              <a:gd name="csY23" fmla="*/ 2460305 h 2460305"/>
              <a:gd name="csX24" fmla="*/ 410059 w 4884853"/>
              <a:gd name="csY24" fmla="*/ 2460305 h 2460305"/>
              <a:gd name="csX25" fmla="*/ 0 w 4884853"/>
              <a:gd name="csY25" fmla="*/ 2050246 h 2460305"/>
              <a:gd name="csX26" fmla="*/ 0 w 4884853"/>
              <a:gd name="csY26" fmla="*/ 1537687 h 2460305"/>
              <a:gd name="csX27" fmla="*/ 0 w 4884853"/>
              <a:gd name="csY27" fmla="*/ 1025127 h 2460305"/>
              <a:gd name="csX28" fmla="*/ -211018 w 4884853"/>
              <a:gd name="csY28" fmla="*/ 689615 h 2460305"/>
              <a:gd name="csX29" fmla="*/ -430649 w 4884853"/>
              <a:gd name="csY29" fmla="*/ 340408 h 2460305"/>
              <a:gd name="csX30" fmla="*/ 0 w 4884853"/>
              <a:gd name="csY30" fmla="*/ 410051 h 2460305"/>
              <a:gd name="csX31" fmla="*/ 0 w 4884853"/>
              <a:gd name="csY31" fmla="*/ 410059 h 2460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4884853" h="2460305" fill="none" extrusionOk="0">
                <a:moveTo>
                  <a:pt x="0" y="410059"/>
                </a:moveTo>
                <a:cubicBezTo>
                  <a:pt x="17828" y="169471"/>
                  <a:pt x="198327" y="14745"/>
                  <a:pt x="410059" y="0"/>
                </a:cubicBezTo>
                <a:cubicBezTo>
                  <a:pt x="606161" y="3616"/>
                  <a:pt x="699797" y="8690"/>
                  <a:pt x="814142" y="0"/>
                </a:cubicBezTo>
                <a:lnTo>
                  <a:pt x="814142" y="0"/>
                </a:lnTo>
                <a:cubicBezTo>
                  <a:pt x="1035768" y="-25676"/>
                  <a:pt x="1182963" y="-14479"/>
                  <a:pt x="1436961" y="0"/>
                </a:cubicBezTo>
                <a:cubicBezTo>
                  <a:pt x="1690959" y="14479"/>
                  <a:pt x="1795468" y="-22757"/>
                  <a:pt x="2035355" y="0"/>
                </a:cubicBezTo>
                <a:cubicBezTo>
                  <a:pt x="2328835" y="-29634"/>
                  <a:pt x="2364682" y="6453"/>
                  <a:pt x="2694004" y="0"/>
                </a:cubicBezTo>
                <a:cubicBezTo>
                  <a:pt x="3023326" y="-6453"/>
                  <a:pt x="3122728" y="23419"/>
                  <a:pt x="3255075" y="0"/>
                </a:cubicBezTo>
                <a:cubicBezTo>
                  <a:pt x="3387422" y="-23419"/>
                  <a:pt x="3681232" y="5337"/>
                  <a:pt x="3816145" y="0"/>
                </a:cubicBezTo>
                <a:cubicBezTo>
                  <a:pt x="3951058" y="-5337"/>
                  <a:pt x="4299726" y="-9530"/>
                  <a:pt x="4474794" y="0"/>
                </a:cubicBezTo>
                <a:cubicBezTo>
                  <a:pt x="4647497" y="8152"/>
                  <a:pt x="4932901" y="176553"/>
                  <a:pt x="4884853" y="410059"/>
                </a:cubicBezTo>
                <a:lnTo>
                  <a:pt x="4884853" y="410051"/>
                </a:lnTo>
                <a:lnTo>
                  <a:pt x="4884853" y="410051"/>
                </a:lnTo>
                <a:cubicBezTo>
                  <a:pt x="4854539" y="623225"/>
                  <a:pt x="4861277" y="799404"/>
                  <a:pt x="4884853" y="1025127"/>
                </a:cubicBezTo>
                <a:cubicBezTo>
                  <a:pt x="4867896" y="1165673"/>
                  <a:pt x="4897460" y="1340589"/>
                  <a:pt x="4884853" y="1506933"/>
                </a:cubicBezTo>
                <a:cubicBezTo>
                  <a:pt x="4872246" y="1673277"/>
                  <a:pt x="4889179" y="1848225"/>
                  <a:pt x="4884853" y="2050246"/>
                </a:cubicBezTo>
                <a:cubicBezTo>
                  <a:pt x="4863556" y="2291423"/>
                  <a:pt x="4655482" y="2465104"/>
                  <a:pt x="4474794" y="2460305"/>
                </a:cubicBezTo>
                <a:cubicBezTo>
                  <a:pt x="4170527" y="2456599"/>
                  <a:pt x="4135568" y="2476162"/>
                  <a:pt x="3864934" y="2460305"/>
                </a:cubicBezTo>
                <a:cubicBezTo>
                  <a:pt x="3594300" y="2444448"/>
                  <a:pt x="3487922" y="2452440"/>
                  <a:pt x="3328258" y="2460305"/>
                </a:cubicBezTo>
                <a:cubicBezTo>
                  <a:pt x="3168594" y="2468170"/>
                  <a:pt x="2849139" y="2453881"/>
                  <a:pt x="2718398" y="2460305"/>
                </a:cubicBezTo>
                <a:cubicBezTo>
                  <a:pt x="2587657" y="2466729"/>
                  <a:pt x="2325211" y="2462495"/>
                  <a:pt x="2035355" y="2460305"/>
                </a:cubicBezTo>
                <a:cubicBezTo>
                  <a:pt x="1820143" y="2461325"/>
                  <a:pt x="1625929" y="2462257"/>
                  <a:pt x="1400324" y="2460305"/>
                </a:cubicBezTo>
                <a:cubicBezTo>
                  <a:pt x="1174719" y="2458353"/>
                  <a:pt x="1101029" y="2478264"/>
                  <a:pt x="814142" y="2460305"/>
                </a:cubicBezTo>
                <a:lnTo>
                  <a:pt x="814142" y="2460305"/>
                </a:lnTo>
                <a:cubicBezTo>
                  <a:pt x="656894" y="2451564"/>
                  <a:pt x="535507" y="2472771"/>
                  <a:pt x="410059" y="2460305"/>
                </a:cubicBezTo>
                <a:cubicBezTo>
                  <a:pt x="174936" y="2434357"/>
                  <a:pt x="-15378" y="2304247"/>
                  <a:pt x="0" y="2050246"/>
                </a:cubicBezTo>
                <a:cubicBezTo>
                  <a:pt x="-13978" y="1909547"/>
                  <a:pt x="8761" y="1703224"/>
                  <a:pt x="0" y="1537687"/>
                </a:cubicBezTo>
                <a:cubicBezTo>
                  <a:pt x="-8761" y="1372150"/>
                  <a:pt x="-20517" y="1163904"/>
                  <a:pt x="0" y="1025127"/>
                </a:cubicBezTo>
                <a:cubicBezTo>
                  <a:pt x="-87552" y="885038"/>
                  <a:pt x="-107439" y="828491"/>
                  <a:pt x="-211018" y="689615"/>
                </a:cubicBezTo>
                <a:cubicBezTo>
                  <a:pt x="-314596" y="550739"/>
                  <a:pt x="-377532" y="437821"/>
                  <a:pt x="-430649" y="340408"/>
                </a:cubicBezTo>
                <a:cubicBezTo>
                  <a:pt x="-249823" y="380146"/>
                  <a:pt x="-144719" y="367300"/>
                  <a:pt x="0" y="410051"/>
                </a:cubicBezTo>
                <a:lnTo>
                  <a:pt x="0" y="410059"/>
                </a:lnTo>
                <a:close/>
              </a:path>
              <a:path w="4884853" h="2460305" stroke="0" extrusionOk="0">
                <a:moveTo>
                  <a:pt x="0" y="410059"/>
                </a:moveTo>
                <a:cubicBezTo>
                  <a:pt x="7391" y="153322"/>
                  <a:pt x="194880" y="25692"/>
                  <a:pt x="410059" y="0"/>
                </a:cubicBezTo>
                <a:cubicBezTo>
                  <a:pt x="497279" y="-7088"/>
                  <a:pt x="614607" y="-1135"/>
                  <a:pt x="814142" y="0"/>
                </a:cubicBezTo>
                <a:lnTo>
                  <a:pt x="814142" y="0"/>
                </a:lnTo>
                <a:cubicBezTo>
                  <a:pt x="1028051" y="26984"/>
                  <a:pt x="1208245" y="-13516"/>
                  <a:pt x="1388112" y="0"/>
                </a:cubicBezTo>
                <a:cubicBezTo>
                  <a:pt x="1567979" y="13516"/>
                  <a:pt x="1792196" y="1407"/>
                  <a:pt x="2035355" y="0"/>
                </a:cubicBezTo>
                <a:cubicBezTo>
                  <a:pt x="2260294" y="4876"/>
                  <a:pt x="2374077" y="31831"/>
                  <a:pt x="2694004" y="0"/>
                </a:cubicBezTo>
                <a:cubicBezTo>
                  <a:pt x="3013931" y="-31831"/>
                  <a:pt x="3031362" y="-14214"/>
                  <a:pt x="3279469" y="0"/>
                </a:cubicBezTo>
                <a:cubicBezTo>
                  <a:pt x="3527576" y="14214"/>
                  <a:pt x="3575479" y="2458"/>
                  <a:pt x="3816145" y="0"/>
                </a:cubicBezTo>
                <a:cubicBezTo>
                  <a:pt x="4056811" y="-2458"/>
                  <a:pt x="4212868" y="17111"/>
                  <a:pt x="4474794" y="0"/>
                </a:cubicBezTo>
                <a:cubicBezTo>
                  <a:pt x="4713143" y="-223"/>
                  <a:pt x="4919034" y="185640"/>
                  <a:pt x="4884853" y="410059"/>
                </a:cubicBezTo>
                <a:lnTo>
                  <a:pt x="4884853" y="410051"/>
                </a:lnTo>
                <a:lnTo>
                  <a:pt x="4884853" y="410051"/>
                </a:lnTo>
                <a:cubicBezTo>
                  <a:pt x="4869447" y="553165"/>
                  <a:pt x="4914218" y="778059"/>
                  <a:pt x="4884853" y="1025127"/>
                </a:cubicBezTo>
                <a:cubicBezTo>
                  <a:pt x="4906551" y="1246854"/>
                  <a:pt x="4907684" y="1268281"/>
                  <a:pt x="4884853" y="1506933"/>
                </a:cubicBezTo>
                <a:cubicBezTo>
                  <a:pt x="4862022" y="1745585"/>
                  <a:pt x="4899550" y="1938598"/>
                  <a:pt x="4884853" y="2050246"/>
                </a:cubicBezTo>
                <a:cubicBezTo>
                  <a:pt x="4910664" y="2293261"/>
                  <a:pt x="4703216" y="2452223"/>
                  <a:pt x="4474794" y="2460305"/>
                </a:cubicBezTo>
                <a:cubicBezTo>
                  <a:pt x="4175848" y="2443515"/>
                  <a:pt x="4132584" y="2476354"/>
                  <a:pt x="3816145" y="2460305"/>
                </a:cubicBezTo>
                <a:cubicBezTo>
                  <a:pt x="3499706" y="2444256"/>
                  <a:pt x="3428872" y="2481305"/>
                  <a:pt x="3157497" y="2460305"/>
                </a:cubicBezTo>
                <a:cubicBezTo>
                  <a:pt x="2886122" y="2439305"/>
                  <a:pt x="2445647" y="2495942"/>
                  <a:pt x="2035355" y="2460305"/>
                </a:cubicBezTo>
                <a:cubicBezTo>
                  <a:pt x="1903796" y="2445739"/>
                  <a:pt x="1666476" y="2475674"/>
                  <a:pt x="1424749" y="2460305"/>
                </a:cubicBezTo>
                <a:cubicBezTo>
                  <a:pt x="1183022" y="2444936"/>
                  <a:pt x="1047871" y="2440780"/>
                  <a:pt x="814142" y="2460305"/>
                </a:cubicBezTo>
                <a:lnTo>
                  <a:pt x="814142" y="2460305"/>
                </a:lnTo>
                <a:cubicBezTo>
                  <a:pt x="679137" y="2453027"/>
                  <a:pt x="599651" y="2449880"/>
                  <a:pt x="410059" y="2460305"/>
                </a:cubicBezTo>
                <a:cubicBezTo>
                  <a:pt x="180889" y="2494641"/>
                  <a:pt x="49143" y="2285957"/>
                  <a:pt x="0" y="2050246"/>
                </a:cubicBezTo>
                <a:cubicBezTo>
                  <a:pt x="8246" y="1834341"/>
                  <a:pt x="-6817" y="1736275"/>
                  <a:pt x="0" y="1568440"/>
                </a:cubicBezTo>
                <a:cubicBezTo>
                  <a:pt x="6817" y="1400605"/>
                  <a:pt x="10747" y="1224163"/>
                  <a:pt x="0" y="1025127"/>
                </a:cubicBezTo>
                <a:cubicBezTo>
                  <a:pt x="-68284" y="944080"/>
                  <a:pt x="-158030" y="786775"/>
                  <a:pt x="-206712" y="696462"/>
                </a:cubicBezTo>
                <a:cubicBezTo>
                  <a:pt x="-255394" y="606149"/>
                  <a:pt x="-349070" y="478289"/>
                  <a:pt x="-430649" y="340408"/>
                </a:cubicBezTo>
                <a:cubicBezTo>
                  <a:pt x="-237434" y="368609"/>
                  <a:pt x="-209602" y="372022"/>
                  <a:pt x="0" y="410051"/>
                </a:cubicBezTo>
                <a:lnTo>
                  <a:pt x="0" y="410059"/>
                </a:ln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RoundRectCallout">
                    <a:avLst>
                      <a:gd name="adj1" fmla="val -58816"/>
                      <a:gd name="adj2" fmla="val -36164"/>
                      <a:gd name="adj3" fmla="val 16667"/>
                    </a:avLst>
                  </a:prstGeom>
                  <ask:type>
                    <ask:lineSketchFreehand/>
                  </ask:type>
                </ask:lineSketchStyleProps>
              </a:ext>
            </a:extLst>
          </a:ln>
        </p:spPr>
        <p:txBody>
          <a:bodyPr vert="horz" wrap="none" lIns="108000" tIns="36000" rIns="108000" bIns="10800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Schritt 3 </a:t>
            </a:r>
            <a:r>
              <a:rPr lang="de-DE" sz="1100" dirty="0"/>
              <a:t>brauchst du nur, wenn die erste Zahl der Differenz kleiner </a:t>
            </a:r>
            <a:br>
              <a:rPr lang="de-DE" sz="1100" dirty="0"/>
            </a:br>
            <a:r>
              <a:rPr lang="de-DE" sz="1100" dirty="0"/>
              <a:t>ist als die zweite. Dann kannst du das </a:t>
            </a:r>
            <a:r>
              <a:rPr lang="de-DE" sz="1100" b="1" dirty="0"/>
              <a:t>Gegen-Kommutativ-</a:t>
            </a:r>
            <a:br>
              <a:rPr lang="de-DE" sz="1100" b="1" dirty="0"/>
            </a:br>
            <a:r>
              <a:rPr lang="de-DE" sz="1100" b="1" dirty="0" err="1"/>
              <a:t>gesetz</a:t>
            </a:r>
            <a:r>
              <a:rPr lang="de-DE" sz="1100" dirty="0"/>
              <a:t> nutzen. Das bedeutet: Drehe die Differenz einfach um, schreibe</a:t>
            </a:r>
            <a:br>
              <a:rPr lang="de-DE" sz="1100" dirty="0"/>
            </a:br>
            <a:r>
              <a:rPr lang="de-DE" sz="1100" dirty="0"/>
              <a:t>eine Klammer drumherum und davor ein Minus. Du nimmst also die </a:t>
            </a:r>
            <a:br>
              <a:rPr lang="de-DE" sz="1100" dirty="0"/>
            </a:br>
            <a:r>
              <a:rPr lang="de-DE" sz="1100" dirty="0"/>
              <a:t>Gegenzahl der umgedrehten Differenz.</a:t>
            </a:r>
          </a:p>
          <a:p>
            <a:pPr marL="228600" indent="-228600">
              <a:lnSpc>
                <a:spcPct val="120000"/>
              </a:lnSpc>
              <a:spcBef>
                <a:spcPts val="0"/>
              </a:spcBef>
              <a:spcAft>
                <a:spcPts val="600"/>
              </a:spcAft>
              <a:buAutoNum type="alphaLcParenR"/>
            </a:pPr>
            <a:r>
              <a:rPr lang="de-DE" sz="1100" dirty="0"/>
              <a:t>Bei 15 – 12 brauche ich Schritt 3 nicht. Das Ergebnis ist 3.</a:t>
            </a:r>
          </a:p>
          <a:p>
            <a:pPr marL="228600" indent="-228600">
              <a:lnSpc>
                <a:spcPct val="120000"/>
              </a:lnSpc>
              <a:spcBef>
                <a:spcPts val="0"/>
              </a:spcBef>
              <a:spcAft>
                <a:spcPts val="600"/>
              </a:spcAft>
              <a:buAutoNum type="alphaLcParenR"/>
            </a:pPr>
            <a:r>
              <a:rPr lang="de-DE" sz="1100" dirty="0"/>
              <a:t>Statt 61 – 77 schreibe ich –(77 – 61). Die Klammer ergibt 16</a:t>
            </a:r>
            <a:br>
              <a:rPr lang="de-DE" sz="1100" dirty="0"/>
            </a:br>
            <a:r>
              <a:rPr lang="de-DE" sz="1100" dirty="0"/>
              <a:t>und das Endergebnis ist dann -16.</a:t>
            </a:r>
          </a:p>
          <a:p>
            <a:pPr marL="228600" indent="-228600">
              <a:lnSpc>
                <a:spcPct val="120000"/>
              </a:lnSpc>
              <a:spcBef>
                <a:spcPts val="0"/>
              </a:spcBef>
              <a:spcAft>
                <a:spcPts val="600"/>
              </a:spcAft>
              <a:buAutoNum type="alphaLcParenR"/>
            </a:pPr>
            <a:r>
              <a:rPr lang="de-DE" sz="1100" dirty="0"/>
              <a:t> </a:t>
            </a:r>
          </a:p>
          <a:p>
            <a:pPr>
              <a:lnSpc>
                <a:spcPct val="120000"/>
              </a:lnSpc>
              <a:spcBef>
                <a:spcPts val="0"/>
              </a:spcBef>
              <a:spcAft>
                <a:spcPts val="600"/>
              </a:spcAft>
            </a:pPr>
            <a:endParaRPr lang="de-DE" sz="1100" b="1" dirty="0"/>
          </a:p>
        </p:txBody>
      </p:sp>
      <p:sp>
        <p:nvSpPr>
          <p:cNvPr id="4" name="Rechteck 3">
            <a:extLst>
              <a:ext uri="{FF2B5EF4-FFF2-40B4-BE49-F238E27FC236}">
                <a16:creationId xmlns:a16="http://schemas.microsoft.com/office/drawing/2014/main" id="{88CDBEB8-409D-DCC5-9BCA-8A5F4EE6CFE1}"/>
              </a:ext>
            </a:extLst>
          </p:cNvPr>
          <p:cNvSpPr/>
          <p:nvPr/>
        </p:nvSpPr>
        <p:spPr>
          <a:xfrm>
            <a:off x="2267760" y="3459282"/>
            <a:ext cx="4197788"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600"/>
              </a:spcAft>
            </a:pPr>
            <a:r>
              <a:rPr lang="de-DE" sz="1100" dirty="0">
                <a:solidFill>
                  <a:schemeClr val="tx1"/>
                </a:solidFill>
                <a:latin typeface="ABeeZee" pitchFamily="2" charset="0"/>
              </a:rPr>
              <a:t>3 + (-5) + (-9) – (-8) – 4 =</a:t>
            </a:r>
          </a:p>
        </p:txBody>
      </p:sp>
      <p:pic>
        <p:nvPicPr>
          <p:cNvPr id="448" name="Grafik 447">
            <a:extLst>
              <a:ext uri="{FF2B5EF4-FFF2-40B4-BE49-F238E27FC236}">
                <a16:creationId xmlns:a16="http://schemas.microsoft.com/office/drawing/2014/main" id="{A932B584-7788-6A8E-9D5B-CC0699BF3414}"/>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b="32768"/>
          <a:stretch/>
        </p:blipFill>
        <p:spPr>
          <a:xfrm>
            <a:off x="4884327" y="3669534"/>
            <a:ext cx="2621980" cy="2115388"/>
          </a:xfrm>
          <a:prstGeom prst="rect">
            <a:avLst/>
          </a:prstGeom>
        </p:spPr>
      </p:pic>
      <p:sp>
        <p:nvSpPr>
          <p:cNvPr id="55" name="Inhaltsplatzhalter 2">
            <a:extLst>
              <a:ext uri="{FF2B5EF4-FFF2-40B4-BE49-F238E27FC236}">
                <a16:creationId xmlns:a16="http://schemas.microsoft.com/office/drawing/2014/main" id="{1B5C8334-BF2A-0DE3-AC76-D0D4982974AB}"/>
              </a:ext>
            </a:extLst>
          </p:cNvPr>
          <p:cNvSpPr txBox="1">
            <a:spLocks/>
          </p:cNvSpPr>
          <p:nvPr/>
        </p:nvSpPr>
        <p:spPr>
          <a:xfrm>
            <a:off x="900113" y="4099143"/>
            <a:ext cx="4815631" cy="2963416"/>
          </a:xfrm>
          <a:custGeom>
            <a:avLst/>
            <a:gdLst>
              <a:gd name="csX0" fmla="*/ 0 w 4815631"/>
              <a:gd name="csY0" fmla="*/ 493913 h 2963416"/>
              <a:gd name="csX1" fmla="*/ 493913 w 4815631"/>
              <a:gd name="csY1" fmla="*/ 0 h 2963416"/>
              <a:gd name="csX2" fmla="*/ 1119018 w 4815631"/>
              <a:gd name="csY2" fmla="*/ 0 h 2963416"/>
              <a:gd name="csX3" fmla="*/ 1651516 w 4815631"/>
              <a:gd name="csY3" fmla="*/ 0 h 2963416"/>
              <a:gd name="csX4" fmla="*/ 2184013 w 4815631"/>
              <a:gd name="csY4" fmla="*/ 0 h 2963416"/>
              <a:gd name="csX5" fmla="*/ 2809118 w 4815631"/>
              <a:gd name="csY5" fmla="*/ 0 h 2963416"/>
              <a:gd name="csX6" fmla="*/ 2809118 w 4815631"/>
              <a:gd name="csY6" fmla="*/ 0 h 2963416"/>
              <a:gd name="csX7" fmla="*/ 3423111 w 4815631"/>
              <a:gd name="csY7" fmla="*/ 0 h 2963416"/>
              <a:gd name="csX8" fmla="*/ 4013026 w 4815631"/>
              <a:gd name="csY8" fmla="*/ 0 h 2963416"/>
              <a:gd name="csX9" fmla="*/ 4321718 w 4815631"/>
              <a:gd name="csY9" fmla="*/ 0 h 2963416"/>
              <a:gd name="csX10" fmla="*/ 4815631 w 4815631"/>
              <a:gd name="csY10" fmla="*/ 493913 h 2963416"/>
              <a:gd name="csX11" fmla="*/ 4815631 w 4815631"/>
              <a:gd name="csY11" fmla="*/ 493903 h 2963416"/>
              <a:gd name="csX12" fmla="*/ 5162405 w 4815631"/>
              <a:gd name="csY12" fmla="*/ 368175 h 2963416"/>
              <a:gd name="csX13" fmla="*/ 4999421 w 4815631"/>
              <a:gd name="csY13" fmla="*/ 775469 h 2963416"/>
              <a:gd name="csX14" fmla="*/ 4815631 w 4815631"/>
              <a:gd name="csY14" fmla="*/ 1234757 h 2963416"/>
              <a:gd name="csX15" fmla="*/ 4815631 w 4815631"/>
              <a:gd name="csY15" fmla="*/ 1827435 h 2963416"/>
              <a:gd name="csX16" fmla="*/ 4815631 w 4815631"/>
              <a:gd name="csY16" fmla="*/ 2469503 h 2963416"/>
              <a:gd name="csX17" fmla="*/ 4321718 w 4815631"/>
              <a:gd name="csY17" fmla="*/ 2963416 h 2963416"/>
              <a:gd name="csX18" fmla="*/ 4013026 w 4815631"/>
              <a:gd name="csY18" fmla="*/ 2963416 h 2963416"/>
              <a:gd name="csX19" fmla="*/ 3399033 w 4815631"/>
              <a:gd name="csY19" fmla="*/ 2963416 h 2963416"/>
              <a:gd name="csX20" fmla="*/ 2809118 w 4815631"/>
              <a:gd name="csY20" fmla="*/ 2963416 h 2963416"/>
              <a:gd name="csX21" fmla="*/ 2809118 w 4815631"/>
              <a:gd name="csY21" fmla="*/ 2963416 h 2963416"/>
              <a:gd name="csX22" fmla="*/ 2253469 w 4815631"/>
              <a:gd name="csY22" fmla="*/ 2963416 h 2963416"/>
              <a:gd name="csX23" fmla="*/ 1697820 w 4815631"/>
              <a:gd name="csY23" fmla="*/ 2963416 h 2963416"/>
              <a:gd name="csX24" fmla="*/ 1072714 w 4815631"/>
              <a:gd name="csY24" fmla="*/ 2963416 h 2963416"/>
              <a:gd name="csX25" fmla="*/ 493913 w 4815631"/>
              <a:gd name="csY25" fmla="*/ 2963416 h 2963416"/>
              <a:gd name="csX26" fmla="*/ 0 w 4815631"/>
              <a:gd name="csY26" fmla="*/ 2469503 h 2963416"/>
              <a:gd name="csX27" fmla="*/ 0 w 4815631"/>
              <a:gd name="csY27" fmla="*/ 1889172 h 2963416"/>
              <a:gd name="csX28" fmla="*/ 0 w 4815631"/>
              <a:gd name="csY28" fmla="*/ 1234757 h 2963416"/>
              <a:gd name="csX29" fmla="*/ 0 w 4815631"/>
              <a:gd name="csY29" fmla="*/ 886556 h 2963416"/>
              <a:gd name="csX30" fmla="*/ 0 w 4815631"/>
              <a:gd name="csY30" fmla="*/ 493903 h 2963416"/>
              <a:gd name="csX31" fmla="*/ 0 w 4815631"/>
              <a:gd name="csY31" fmla="*/ 493903 h 2963416"/>
              <a:gd name="csX32" fmla="*/ 0 w 4815631"/>
              <a:gd name="csY32" fmla="*/ 493913 h 29634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4815631" h="2963416" fill="none" extrusionOk="0">
                <a:moveTo>
                  <a:pt x="0" y="493913"/>
                </a:moveTo>
                <a:cubicBezTo>
                  <a:pt x="-8945" y="237286"/>
                  <a:pt x="195947" y="27764"/>
                  <a:pt x="493913" y="0"/>
                </a:cubicBezTo>
                <a:cubicBezTo>
                  <a:pt x="757770" y="-4270"/>
                  <a:pt x="973573" y="24138"/>
                  <a:pt x="1119018" y="0"/>
                </a:cubicBezTo>
                <a:cubicBezTo>
                  <a:pt x="1264464" y="-24138"/>
                  <a:pt x="1469921" y="854"/>
                  <a:pt x="1651516" y="0"/>
                </a:cubicBezTo>
                <a:cubicBezTo>
                  <a:pt x="1833111" y="-854"/>
                  <a:pt x="1926916" y="24659"/>
                  <a:pt x="2184013" y="0"/>
                </a:cubicBezTo>
                <a:cubicBezTo>
                  <a:pt x="2441110" y="-24659"/>
                  <a:pt x="2527261" y="18099"/>
                  <a:pt x="2809118" y="0"/>
                </a:cubicBezTo>
                <a:lnTo>
                  <a:pt x="2809118" y="0"/>
                </a:lnTo>
                <a:cubicBezTo>
                  <a:pt x="2991390" y="1738"/>
                  <a:pt x="3173920" y="-8950"/>
                  <a:pt x="3423111" y="0"/>
                </a:cubicBezTo>
                <a:cubicBezTo>
                  <a:pt x="3672302" y="8950"/>
                  <a:pt x="3822136" y="-18792"/>
                  <a:pt x="4013026" y="0"/>
                </a:cubicBezTo>
                <a:cubicBezTo>
                  <a:pt x="4114080" y="4443"/>
                  <a:pt x="4221716" y="-12803"/>
                  <a:pt x="4321718" y="0"/>
                </a:cubicBezTo>
                <a:cubicBezTo>
                  <a:pt x="4574682" y="-45322"/>
                  <a:pt x="4800071" y="218060"/>
                  <a:pt x="4815631" y="493913"/>
                </a:cubicBezTo>
                <a:cubicBezTo>
                  <a:pt x="4815631" y="493908"/>
                  <a:pt x="4815631" y="493907"/>
                  <a:pt x="4815631" y="493903"/>
                </a:cubicBezTo>
                <a:cubicBezTo>
                  <a:pt x="4944891" y="463520"/>
                  <a:pt x="5055140" y="412125"/>
                  <a:pt x="5162405" y="368175"/>
                </a:cubicBezTo>
                <a:cubicBezTo>
                  <a:pt x="5131669" y="462102"/>
                  <a:pt x="5081288" y="610221"/>
                  <a:pt x="4999421" y="775469"/>
                </a:cubicBezTo>
                <a:cubicBezTo>
                  <a:pt x="4917554" y="940717"/>
                  <a:pt x="4853108" y="1093846"/>
                  <a:pt x="4815631" y="1234757"/>
                </a:cubicBezTo>
                <a:cubicBezTo>
                  <a:pt x="4836335" y="1448092"/>
                  <a:pt x="4787809" y="1634638"/>
                  <a:pt x="4815631" y="1827435"/>
                </a:cubicBezTo>
                <a:cubicBezTo>
                  <a:pt x="4843453" y="2020232"/>
                  <a:pt x="4783680" y="2155656"/>
                  <a:pt x="4815631" y="2469503"/>
                </a:cubicBezTo>
                <a:cubicBezTo>
                  <a:pt x="4858660" y="2741469"/>
                  <a:pt x="4590704" y="2952036"/>
                  <a:pt x="4321718" y="2963416"/>
                </a:cubicBezTo>
                <a:cubicBezTo>
                  <a:pt x="4213910" y="2963402"/>
                  <a:pt x="4114491" y="2960167"/>
                  <a:pt x="4013026" y="2963416"/>
                </a:cubicBezTo>
                <a:cubicBezTo>
                  <a:pt x="3753800" y="2973197"/>
                  <a:pt x="3539774" y="2989482"/>
                  <a:pt x="3399033" y="2963416"/>
                </a:cubicBezTo>
                <a:cubicBezTo>
                  <a:pt x="3258292" y="2937350"/>
                  <a:pt x="2962886" y="2975031"/>
                  <a:pt x="2809118" y="2963416"/>
                </a:cubicBezTo>
                <a:lnTo>
                  <a:pt x="2809118" y="2963416"/>
                </a:lnTo>
                <a:cubicBezTo>
                  <a:pt x="2558885" y="2953117"/>
                  <a:pt x="2412136" y="2978570"/>
                  <a:pt x="2253469" y="2963416"/>
                </a:cubicBezTo>
                <a:cubicBezTo>
                  <a:pt x="2094802" y="2948262"/>
                  <a:pt x="1961071" y="2971857"/>
                  <a:pt x="1697820" y="2963416"/>
                </a:cubicBezTo>
                <a:cubicBezTo>
                  <a:pt x="1434569" y="2954975"/>
                  <a:pt x="1299269" y="2968447"/>
                  <a:pt x="1072714" y="2963416"/>
                </a:cubicBezTo>
                <a:cubicBezTo>
                  <a:pt x="846159" y="2958385"/>
                  <a:pt x="629071" y="2946088"/>
                  <a:pt x="493913" y="2963416"/>
                </a:cubicBezTo>
                <a:cubicBezTo>
                  <a:pt x="231433" y="2970909"/>
                  <a:pt x="37460" y="2686870"/>
                  <a:pt x="0" y="2469503"/>
                </a:cubicBezTo>
                <a:cubicBezTo>
                  <a:pt x="21722" y="2197644"/>
                  <a:pt x="-17330" y="2118206"/>
                  <a:pt x="0" y="1889172"/>
                </a:cubicBezTo>
                <a:cubicBezTo>
                  <a:pt x="17330" y="1660138"/>
                  <a:pt x="17936" y="1487596"/>
                  <a:pt x="0" y="1234757"/>
                </a:cubicBezTo>
                <a:cubicBezTo>
                  <a:pt x="8184" y="1096665"/>
                  <a:pt x="7566" y="982131"/>
                  <a:pt x="0" y="886556"/>
                </a:cubicBezTo>
                <a:cubicBezTo>
                  <a:pt x="-7566" y="790981"/>
                  <a:pt x="-1737" y="684680"/>
                  <a:pt x="0" y="493903"/>
                </a:cubicBezTo>
                <a:lnTo>
                  <a:pt x="0" y="493903"/>
                </a:lnTo>
                <a:cubicBezTo>
                  <a:pt x="1" y="493908"/>
                  <a:pt x="1" y="493911"/>
                  <a:pt x="0" y="493913"/>
                </a:cubicBezTo>
                <a:close/>
              </a:path>
              <a:path w="4815631" h="2963416" stroke="0" extrusionOk="0">
                <a:moveTo>
                  <a:pt x="0" y="493913"/>
                </a:moveTo>
                <a:cubicBezTo>
                  <a:pt x="11094" y="175697"/>
                  <a:pt x="238826" y="40266"/>
                  <a:pt x="493913" y="0"/>
                </a:cubicBezTo>
                <a:cubicBezTo>
                  <a:pt x="721872" y="-19243"/>
                  <a:pt x="827022" y="1319"/>
                  <a:pt x="1072714" y="0"/>
                </a:cubicBezTo>
                <a:cubicBezTo>
                  <a:pt x="1318406" y="-1319"/>
                  <a:pt x="1437377" y="-13817"/>
                  <a:pt x="1582059" y="0"/>
                </a:cubicBezTo>
                <a:cubicBezTo>
                  <a:pt x="1726742" y="13817"/>
                  <a:pt x="1962581" y="25013"/>
                  <a:pt x="2184013" y="0"/>
                </a:cubicBezTo>
                <a:cubicBezTo>
                  <a:pt x="2405445" y="-25013"/>
                  <a:pt x="2601422" y="-29599"/>
                  <a:pt x="2809118" y="0"/>
                </a:cubicBezTo>
                <a:lnTo>
                  <a:pt x="2809118" y="0"/>
                </a:lnTo>
                <a:cubicBezTo>
                  <a:pt x="2943341" y="-20496"/>
                  <a:pt x="3162579" y="-22149"/>
                  <a:pt x="3411072" y="0"/>
                </a:cubicBezTo>
                <a:cubicBezTo>
                  <a:pt x="3659565" y="22149"/>
                  <a:pt x="3725420" y="8696"/>
                  <a:pt x="4013026" y="0"/>
                </a:cubicBezTo>
                <a:cubicBezTo>
                  <a:pt x="4167328" y="7390"/>
                  <a:pt x="4259755" y="-11925"/>
                  <a:pt x="4321718" y="0"/>
                </a:cubicBezTo>
                <a:cubicBezTo>
                  <a:pt x="4600805" y="-119"/>
                  <a:pt x="4883315" y="225192"/>
                  <a:pt x="4815631" y="493913"/>
                </a:cubicBezTo>
                <a:cubicBezTo>
                  <a:pt x="4815631" y="493908"/>
                  <a:pt x="4815631" y="493907"/>
                  <a:pt x="4815631" y="493903"/>
                </a:cubicBezTo>
                <a:cubicBezTo>
                  <a:pt x="4946648" y="442392"/>
                  <a:pt x="5024359" y="417060"/>
                  <a:pt x="5162405" y="368175"/>
                </a:cubicBezTo>
                <a:cubicBezTo>
                  <a:pt x="5105340" y="450243"/>
                  <a:pt x="5084144" y="606150"/>
                  <a:pt x="4985550" y="810132"/>
                </a:cubicBezTo>
                <a:cubicBezTo>
                  <a:pt x="4886956" y="1014114"/>
                  <a:pt x="4853347" y="1142322"/>
                  <a:pt x="4815631" y="1234757"/>
                </a:cubicBezTo>
                <a:cubicBezTo>
                  <a:pt x="4826684" y="1395736"/>
                  <a:pt x="4842041" y="1634286"/>
                  <a:pt x="4815631" y="1839783"/>
                </a:cubicBezTo>
                <a:cubicBezTo>
                  <a:pt x="4789221" y="2045280"/>
                  <a:pt x="4828947" y="2155167"/>
                  <a:pt x="4815631" y="2469503"/>
                </a:cubicBezTo>
                <a:cubicBezTo>
                  <a:pt x="4807499" y="2684673"/>
                  <a:pt x="4602660" y="2984973"/>
                  <a:pt x="4321718" y="2963416"/>
                </a:cubicBezTo>
                <a:cubicBezTo>
                  <a:pt x="4228121" y="2955648"/>
                  <a:pt x="4134116" y="2962051"/>
                  <a:pt x="4013026" y="2963416"/>
                </a:cubicBezTo>
                <a:cubicBezTo>
                  <a:pt x="3720190" y="2952520"/>
                  <a:pt x="3570920" y="2958609"/>
                  <a:pt x="3411072" y="2963416"/>
                </a:cubicBezTo>
                <a:cubicBezTo>
                  <a:pt x="3251224" y="2968223"/>
                  <a:pt x="2985314" y="2959736"/>
                  <a:pt x="2809118" y="2963416"/>
                </a:cubicBezTo>
                <a:lnTo>
                  <a:pt x="2809118" y="2963416"/>
                </a:lnTo>
                <a:cubicBezTo>
                  <a:pt x="2618963" y="2936928"/>
                  <a:pt x="2409019" y="2947342"/>
                  <a:pt x="2253469" y="2963416"/>
                </a:cubicBezTo>
                <a:cubicBezTo>
                  <a:pt x="2097919" y="2979490"/>
                  <a:pt x="1937001" y="2989823"/>
                  <a:pt x="1674668" y="2963416"/>
                </a:cubicBezTo>
                <a:cubicBezTo>
                  <a:pt x="1412335" y="2937009"/>
                  <a:pt x="1275753" y="2945568"/>
                  <a:pt x="1165322" y="2963416"/>
                </a:cubicBezTo>
                <a:cubicBezTo>
                  <a:pt x="1054891" y="2981264"/>
                  <a:pt x="728426" y="2984254"/>
                  <a:pt x="493913" y="2963416"/>
                </a:cubicBezTo>
                <a:cubicBezTo>
                  <a:pt x="230311" y="2923892"/>
                  <a:pt x="23487" y="2750600"/>
                  <a:pt x="0" y="2469503"/>
                </a:cubicBezTo>
                <a:cubicBezTo>
                  <a:pt x="4534" y="2260833"/>
                  <a:pt x="3143" y="2023734"/>
                  <a:pt x="0" y="1889172"/>
                </a:cubicBezTo>
                <a:cubicBezTo>
                  <a:pt x="-3143" y="1754610"/>
                  <a:pt x="18064" y="1431888"/>
                  <a:pt x="0" y="1234757"/>
                </a:cubicBezTo>
                <a:cubicBezTo>
                  <a:pt x="12127" y="1139515"/>
                  <a:pt x="13025" y="974337"/>
                  <a:pt x="0" y="864330"/>
                </a:cubicBezTo>
                <a:cubicBezTo>
                  <a:pt x="-13025" y="754323"/>
                  <a:pt x="10498" y="613557"/>
                  <a:pt x="0" y="493903"/>
                </a:cubicBezTo>
                <a:lnTo>
                  <a:pt x="0" y="493903"/>
                </a:lnTo>
                <a:cubicBezTo>
                  <a:pt x="1" y="493906"/>
                  <a:pt x="1" y="493910"/>
                  <a:pt x="0" y="493913"/>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RoundRectCallout">
                    <a:avLst>
                      <a:gd name="adj1" fmla="val 57201"/>
                      <a:gd name="adj2" fmla="val -37576"/>
                      <a:gd name="adj3" fmla="val 16667"/>
                    </a:avLst>
                  </a:prstGeom>
                  <ask:type>
                    <ask:lineSketchFreehand/>
                  </ask:type>
                </ask:lineSketchStyleProps>
              </a:ext>
            </a:extLst>
          </a:ln>
        </p:spPr>
        <p:txBody>
          <a:bodyPr vert="horz" wrap="none" lIns="108000" tIns="36000" rIns="108000" bIns="10800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dirty="0"/>
              <a:t>Im </a:t>
            </a:r>
            <a:r>
              <a:rPr lang="de-DE" sz="1100" b="1" dirty="0"/>
              <a:t>zweiten Schritt</a:t>
            </a:r>
            <a:r>
              <a:rPr lang="de-DE" sz="1100" dirty="0"/>
              <a:t> mache ich aus der langen Rechnung einfach </a:t>
            </a:r>
            <a:br>
              <a:rPr lang="de-DE" sz="1100" dirty="0"/>
            </a:br>
            <a:r>
              <a:rPr lang="de-DE" sz="1100" dirty="0"/>
              <a:t>nur eine Differenz von zwei Zahlen. Ich merke es mir den zweiten</a:t>
            </a:r>
            <a:br>
              <a:rPr lang="de-DE" sz="1100" dirty="0"/>
            </a:br>
            <a:r>
              <a:rPr lang="de-DE" sz="1100" dirty="0"/>
              <a:t>Schritt als „</a:t>
            </a:r>
            <a:r>
              <a:rPr lang="de-DE" sz="1100" b="1" dirty="0"/>
              <a:t>Positive minus Negative</a:t>
            </a:r>
            <a:r>
              <a:rPr lang="de-DE" sz="1100" dirty="0"/>
              <a:t>“. </a:t>
            </a:r>
          </a:p>
          <a:p>
            <a:pPr>
              <a:lnSpc>
                <a:spcPct val="120000"/>
              </a:lnSpc>
              <a:spcBef>
                <a:spcPts val="0"/>
              </a:spcBef>
              <a:spcAft>
                <a:spcPts val="600"/>
              </a:spcAft>
            </a:pPr>
            <a:r>
              <a:rPr lang="de-DE" sz="1100" dirty="0"/>
              <a:t>Ich unterstreiche mir in einer Rechnung erst alle positiven </a:t>
            </a:r>
            <a:br>
              <a:rPr lang="de-DE" sz="1100" dirty="0"/>
            </a:br>
            <a:r>
              <a:rPr lang="de-DE" sz="1100" dirty="0"/>
              <a:t>wirkenden Zahlen, zähle sie alle zusammen und schreibe das </a:t>
            </a:r>
            <a:br>
              <a:rPr lang="de-DE" sz="1100" dirty="0"/>
            </a:br>
            <a:r>
              <a:rPr lang="de-DE" sz="1100" dirty="0"/>
              <a:t>Ergebnis auf. Dann zähle ich die Beträge aller negativ Zahlen </a:t>
            </a:r>
            <a:br>
              <a:rPr lang="de-DE" sz="1100" dirty="0"/>
            </a:br>
            <a:r>
              <a:rPr lang="de-DE" sz="1100" dirty="0"/>
              <a:t>wirkenden Zahlen (das sind die, die ich nicht unterstrichen habe)</a:t>
            </a:r>
            <a:br>
              <a:rPr lang="de-DE" sz="1100" dirty="0"/>
            </a:br>
            <a:r>
              <a:rPr lang="de-DE" sz="1100" dirty="0"/>
              <a:t>zusammen und ziehe sie davon ab. </a:t>
            </a:r>
          </a:p>
          <a:p>
            <a:pPr marL="228600" indent="-228600">
              <a:lnSpc>
                <a:spcPct val="120000"/>
              </a:lnSpc>
              <a:spcBef>
                <a:spcPts val="0"/>
              </a:spcBef>
              <a:spcAft>
                <a:spcPts val="600"/>
              </a:spcAft>
              <a:buAutoNum type="alphaLcParenR"/>
            </a:pPr>
            <a:r>
              <a:rPr lang="de-DE" sz="1100" u="sng" dirty="0"/>
              <a:t> </a:t>
            </a:r>
            <a:r>
              <a:rPr lang="de-DE" sz="1100" u="sng" dirty="0">
                <a:solidFill>
                  <a:schemeClr val="accent6"/>
                </a:solidFill>
              </a:rPr>
              <a:t>15</a:t>
            </a:r>
            <a:r>
              <a:rPr lang="de-DE" sz="1100" dirty="0"/>
              <a:t> </a:t>
            </a:r>
            <a:r>
              <a:rPr lang="de-DE" sz="1100" dirty="0">
                <a:solidFill>
                  <a:srgbClr val="C00000"/>
                </a:solidFill>
              </a:rPr>
              <a:t>– 7 – 3 – 2 </a:t>
            </a:r>
            <a:r>
              <a:rPr lang="de-DE" sz="1100" dirty="0"/>
              <a:t>= </a:t>
            </a:r>
            <a:r>
              <a:rPr lang="de-DE" sz="1100" u="sng" dirty="0">
                <a:solidFill>
                  <a:schemeClr val="accent6"/>
                </a:solidFill>
              </a:rPr>
              <a:t>15</a:t>
            </a:r>
            <a:r>
              <a:rPr lang="de-DE" sz="1100" dirty="0"/>
              <a:t> – </a:t>
            </a:r>
            <a:r>
              <a:rPr lang="de-DE" sz="1100" dirty="0">
                <a:solidFill>
                  <a:srgbClr val="C00000"/>
                </a:solidFill>
              </a:rPr>
              <a:t>12</a:t>
            </a:r>
            <a:endParaRPr lang="de-DE" sz="1100" dirty="0"/>
          </a:p>
          <a:p>
            <a:pPr marL="228600" indent="-228600">
              <a:lnSpc>
                <a:spcPct val="120000"/>
              </a:lnSpc>
              <a:spcBef>
                <a:spcPts val="0"/>
              </a:spcBef>
              <a:spcAft>
                <a:spcPts val="600"/>
              </a:spcAft>
              <a:buAutoNum type="alphaLcParenR"/>
            </a:pPr>
            <a:r>
              <a:rPr lang="de-DE" sz="1100" dirty="0"/>
              <a:t> </a:t>
            </a:r>
            <a:r>
              <a:rPr lang="de-DE" sz="1100" dirty="0">
                <a:solidFill>
                  <a:srgbClr val="C00000"/>
                </a:solidFill>
              </a:rPr>
              <a:t>-34 </a:t>
            </a:r>
            <a:r>
              <a:rPr lang="de-DE" sz="1100" u="sng" dirty="0">
                <a:solidFill>
                  <a:schemeClr val="accent6"/>
                </a:solidFill>
              </a:rPr>
              <a:t>+ 9</a:t>
            </a:r>
            <a:r>
              <a:rPr lang="de-DE" sz="1100" dirty="0">
                <a:solidFill>
                  <a:srgbClr val="C00000"/>
                </a:solidFill>
              </a:rPr>
              <a:t> </a:t>
            </a:r>
            <a:r>
              <a:rPr lang="de-DE" sz="1100" dirty="0">
                <a:solidFill>
                  <a:schemeClr val="accent6"/>
                </a:solidFill>
              </a:rPr>
              <a:t>+ </a:t>
            </a:r>
            <a:r>
              <a:rPr lang="de-DE" sz="1100" u="sng" dirty="0">
                <a:solidFill>
                  <a:schemeClr val="accent6"/>
                </a:solidFill>
              </a:rPr>
              <a:t>50</a:t>
            </a:r>
            <a:r>
              <a:rPr lang="de-DE" sz="1100" dirty="0">
                <a:solidFill>
                  <a:schemeClr val="accent6"/>
                </a:solidFill>
              </a:rPr>
              <a:t> </a:t>
            </a:r>
            <a:r>
              <a:rPr lang="de-DE" sz="1100" dirty="0">
                <a:solidFill>
                  <a:srgbClr val="C00000"/>
                </a:solidFill>
              </a:rPr>
              <a:t>– 43 </a:t>
            </a:r>
            <a:r>
              <a:rPr lang="de-DE" sz="1100" dirty="0">
                <a:solidFill>
                  <a:schemeClr val="accent6"/>
                </a:solidFill>
              </a:rPr>
              <a:t>+ </a:t>
            </a:r>
            <a:r>
              <a:rPr lang="de-DE" sz="1100" u="sng" dirty="0">
                <a:solidFill>
                  <a:schemeClr val="accent6"/>
                </a:solidFill>
              </a:rPr>
              <a:t>2</a:t>
            </a:r>
            <a:r>
              <a:rPr lang="de-DE" sz="1100" dirty="0">
                <a:solidFill>
                  <a:srgbClr val="C00000"/>
                </a:solidFill>
              </a:rPr>
              <a:t> = </a:t>
            </a:r>
            <a:r>
              <a:rPr lang="de-DE" sz="1100" u="sng" dirty="0">
                <a:solidFill>
                  <a:schemeClr val="accent6"/>
                </a:solidFill>
              </a:rPr>
              <a:t>61</a:t>
            </a:r>
            <a:r>
              <a:rPr lang="de-DE" sz="1100" dirty="0">
                <a:solidFill>
                  <a:schemeClr val="accent6"/>
                </a:solidFill>
              </a:rPr>
              <a:t> </a:t>
            </a:r>
            <a:r>
              <a:rPr lang="de-DE" sz="1100" dirty="0"/>
              <a:t>– </a:t>
            </a:r>
            <a:r>
              <a:rPr lang="de-DE" sz="1100" dirty="0">
                <a:solidFill>
                  <a:srgbClr val="C00000"/>
                </a:solidFill>
              </a:rPr>
              <a:t>77</a:t>
            </a:r>
            <a:endParaRPr lang="de-DE" sz="1100" dirty="0"/>
          </a:p>
          <a:p>
            <a:pPr marL="228600" indent="-228600">
              <a:lnSpc>
                <a:spcPct val="120000"/>
              </a:lnSpc>
              <a:spcBef>
                <a:spcPts val="0"/>
              </a:spcBef>
              <a:spcAft>
                <a:spcPts val="600"/>
              </a:spcAft>
              <a:buAutoNum type="alphaLcParenR"/>
            </a:pPr>
            <a:r>
              <a:rPr lang="de-DE" sz="1100" dirty="0"/>
              <a:t> </a:t>
            </a:r>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56" name="Rechteck 55">
            <a:extLst>
              <a:ext uri="{FF2B5EF4-FFF2-40B4-BE49-F238E27FC236}">
                <a16:creationId xmlns:a16="http://schemas.microsoft.com/office/drawing/2014/main" id="{B07DA3F1-6796-9BC0-42FC-70A038A6BB94}"/>
              </a:ext>
            </a:extLst>
          </p:cNvPr>
          <p:cNvSpPr/>
          <p:nvPr/>
        </p:nvSpPr>
        <p:spPr>
          <a:xfrm>
            <a:off x="1390261" y="6576275"/>
            <a:ext cx="404015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600"/>
              </a:spcAft>
            </a:pPr>
            <a:r>
              <a:rPr lang="de-DE" sz="1100" dirty="0">
                <a:solidFill>
                  <a:schemeClr val="tx1"/>
                </a:solidFill>
                <a:latin typeface="ABeeZee" pitchFamily="2" charset="0"/>
              </a:rPr>
              <a:t>3 – 5 – 9 + 8 – 4 =</a:t>
            </a:r>
          </a:p>
        </p:txBody>
      </p:sp>
      <p:sp>
        <p:nvSpPr>
          <p:cNvPr id="58" name="Rechteck 57">
            <a:extLst>
              <a:ext uri="{FF2B5EF4-FFF2-40B4-BE49-F238E27FC236}">
                <a16:creationId xmlns:a16="http://schemas.microsoft.com/office/drawing/2014/main" id="{6542A37C-9836-3FBD-EEE7-4C781DB75ED6}"/>
              </a:ext>
            </a:extLst>
          </p:cNvPr>
          <p:cNvSpPr/>
          <p:nvPr/>
        </p:nvSpPr>
        <p:spPr>
          <a:xfrm>
            <a:off x="2211355" y="9209416"/>
            <a:ext cx="410454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600"/>
              </a:spcAft>
            </a:pPr>
            <a:r>
              <a:rPr lang="de-DE" sz="1100" dirty="0">
                <a:solidFill>
                  <a:schemeClr val="tx1"/>
                </a:solidFill>
                <a:latin typeface="ABeeZee" pitchFamily="2" charset="0"/>
              </a:rPr>
              <a:t>11 – 18 =</a:t>
            </a:r>
          </a:p>
        </p:txBody>
      </p:sp>
    </p:spTree>
    <p:extLst>
      <p:ext uri="{BB962C8B-B14F-4D97-AF65-F5344CB8AC3E}">
        <p14:creationId xmlns:p14="http://schemas.microsoft.com/office/powerpoint/2010/main" val="1580228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10</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Addition &amp; Subtraktion</a:t>
            </a:r>
          </a:p>
        </p:txBody>
      </p:sp>
      <p:sp>
        <p:nvSpPr>
          <p:cNvPr id="8" name="Inhaltsplatzhalter 2">
            <a:extLst>
              <a:ext uri="{FF2B5EF4-FFF2-40B4-BE49-F238E27FC236}">
                <a16:creationId xmlns:a16="http://schemas.microsoft.com/office/drawing/2014/main" id="{C2745271-6001-8FD1-2DB4-975AED05B2E0}"/>
              </a:ext>
            </a:extLst>
          </p:cNvPr>
          <p:cNvSpPr txBox="1">
            <a:spLocks/>
          </p:cNvSpPr>
          <p:nvPr/>
        </p:nvSpPr>
        <p:spPr>
          <a:xfrm>
            <a:off x="900112" y="7896354"/>
            <a:ext cx="4454201" cy="1806446"/>
          </a:xfrm>
          <a:custGeom>
            <a:avLst/>
            <a:gdLst>
              <a:gd name="csX0" fmla="*/ 0 w 4454201"/>
              <a:gd name="csY0" fmla="*/ 0 h 1806446"/>
              <a:gd name="csX1" fmla="*/ 502688 w 4454201"/>
              <a:gd name="csY1" fmla="*/ 0 h 1806446"/>
              <a:gd name="csX2" fmla="*/ 1094461 w 4454201"/>
              <a:gd name="csY2" fmla="*/ 0 h 1806446"/>
              <a:gd name="csX3" fmla="*/ 1686233 w 4454201"/>
              <a:gd name="csY3" fmla="*/ 0 h 1806446"/>
              <a:gd name="csX4" fmla="*/ 2322548 w 4454201"/>
              <a:gd name="csY4" fmla="*/ 0 h 1806446"/>
              <a:gd name="csX5" fmla="*/ 3003404 w 4454201"/>
              <a:gd name="csY5" fmla="*/ 0 h 1806446"/>
              <a:gd name="csX6" fmla="*/ 3728803 w 4454201"/>
              <a:gd name="csY6" fmla="*/ 0 h 1806446"/>
              <a:gd name="csX7" fmla="*/ 4454201 w 4454201"/>
              <a:gd name="csY7" fmla="*/ 0 h 1806446"/>
              <a:gd name="csX8" fmla="*/ 4454201 w 4454201"/>
              <a:gd name="csY8" fmla="*/ 620213 h 1806446"/>
              <a:gd name="csX9" fmla="*/ 4454201 w 4454201"/>
              <a:gd name="csY9" fmla="*/ 1168168 h 1806446"/>
              <a:gd name="csX10" fmla="*/ 4454201 w 4454201"/>
              <a:gd name="csY10" fmla="*/ 1806446 h 1806446"/>
              <a:gd name="csX11" fmla="*/ 3773345 w 4454201"/>
              <a:gd name="csY11" fmla="*/ 1806446 h 1806446"/>
              <a:gd name="csX12" fmla="*/ 3137030 w 4454201"/>
              <a:gd name="csY12" fmla="*/ 1806446 h 1806446"/>
              <a:gd name="csX13" fmla="*/ 2545258 w 4454201"/>
              <a:gd name="csY13" fmla="*/ 1806446 h 1806446"/>
              <a:gd name="csX14" fmla="*/ 1908943 w 4454201"/>
              <a:gd name="csY14" fmla="*/ 1806446 h 1806446"/>
              <a:gd name="csX15" fmla="*/ 1272629 w 4454201"/>
              <a:gd name="csY15" fmla="*/ 1806446 h 1806446"/>
              <a:gd name="csX16" fmla="*/ 725398 w 4454201"/>
              <a:gd name="csY16" fmla="*/ 1806446 h 1806446"/>
              <a:gd name="csX17" fmla="*/ 0 w 4454201"/>
              <a:gd name="csY17" fmla="*/ 1806446 h 1806446"/>
              <a:gd name="csX18" fmla="*/ 0 w 4454201"/>
              <a:gd name="csY18" fmla="*/ 1204297 h 1806446"/>
              <a:gd name="csX19" fmla="*/ 0 w 4454201"/>
              <a:gd name="csY19" fmla="*/ 566020 h 1806446"/>
              <a:gd name="csX20" fmla="*/ 0 w 4454201"/>
              <a:gd name="csY20" fmla="*/ 0 h 18064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54201" h="1806446" fill="none" extrusionOk="0">
                <a:moveTo>
                  <a:pt x="0" y="0"/>
                </a:moveTo>
                <a:cubicBezTo>
                  <a:pt x="105702" y="10524"/>
                  <a:pt x="400204" y="-24052"/>
                  <a:pt x="502688" y="0"/>
                </a:cubicBezTo>
                <a:cubicBezTo>
                  <a:pt x="605172" y="24052"/>
                  <a:pt x="866740" y="-16715"/>
                  <a:pt x="1094461" y="0"/>
                </a:cubicBezTo>
                <a:cubicBezTo>
                  <a:pt x="1322182" y="16715"/>
                  <a:pt x="1470584" y="-7165"/>
                  <a:pt x="1686233" y="0"/>
                </a:cubicBezTo>
                <a:cubicBezTo>
                  <a:pt x="1901882" y="7165"/>
                  <a:pt x="2138358" y="8438"/>
                  <a:pt x="2322548" y="0"/>
                </a:cubicBezTo>
                <a:cubicBezTo>
                  <a:pt x="2506739" y="-8438"/>
                  <a:pt x="2798272" y="5791"/>
                  <a:pt x="3003404" y="0"/>
                </a:cubicBezTo>
                <a:cubicBezTo>
                  <a:pt x="3208536" y="-5791"/>
                  <a:pt x="3480783" y="-14804"/>
                  <a:pt x="3728803" y="0"/>
                </a:cubicBezTo>
                <a:cubicBezTo>
                  <a:pt x="3976823" y="14804"/>
                  <a:pt x="4095049" y="1128"/>
                  <a:pt x="4454201" y="0"/>
                </a:cubicBezTo>
                <a:cubicBezTo>
                  <a:pt x="4430900" y="290617"/>
                  <a:pt x="4457127" y="366585"/>
                  <a:pt x="4454201" y="620213"/>
                </a:cubicBezTo>
                <a:cubicBezTo>
                  <a:pt x="4451275" y="873841"/>
                  <a:pt x="4448230" y="941286"/>
                  <a:pt x="4454201" y="1168168"/>
                </a:cubicBezTo>
                <a:cubicBezTo>
                  <a:pt x="4460172" y="1395051"/>
                  <a:pt x="4428895" y="1667186"/>
                  <a:pt x="4454201" y="1806446"/>
                </a:cubicBezTo>
                <a:cubicBezTo>
                  <a:pt x="4296575" y="1828776"/>
                  <a:pt x="4079624" y="1810264"/>
                  <a:pt x="3773345" y="1806446"/>
                </a:cubicBezTo>
                <a:cubicBezTo>
                  <a:pt x="3467066" y="1802628"/>
                  <a:pt x="3325335" y="1794961"/>
                  <a:pt x="3137030" y="1806446"/>
                </a:cubicBezTo>
                <a:cubicBezTo>
                  <a:pt x="2948725" y="1817931"/>
                  <a:pt x="2760186" y="1796092"/>
                  <a:pt x="2545258" y="1806446"/>
                </a:cubicBezTo>
                <a:cubicBezTo>
                  <a:pt x="2330330" y="1816800"/>
                  <a:pt x="2091748" y="1833231"/>
                  <a:pt x="1908943" y="1806446"/>
                </a:cubicBezTo>
                <a:cubicBezTo>
                  <a:pt x="1726138" y="1779661"/>
                  <a:pt x="1587439" y="1820760"/>
                  <a:pt x="1272629" y="1806446"/>
                </a:cubicBezTo>
                <a:cubicBezTo>
                  <a:pt x="957819" y="1792132"/>
                  <a:pt x="942062" y="1820317"/>
                  <a:pt x="725398" y="1806446"/>
                </a:cubicBezTo>
                <a:cubicBezTo>
                  <a:pt x="508734" y="1792575"/>
                  <a:pt x="351448" y="1797495"/>
                  <a:pt x="0" y="1806446"/>
                </a:cubicBezTo>
                <a:cubicBezTo>
                  <a:pt x="-14404" y="1511927"/>
                  <a:pt x="25515" y="1459502"/>
                  <a:pt x="0" y="1204297"/>
                </a:cubicBezTo>
                <a:cubicBezTo>
                  <a:pt x="-25515" y="949092"/>
                  <a:pt x="5784" y="856403"/>
                  <a:pt x="0" y="566020"/>
                </a:cubicBezTo>
                <a:cubicBezTo>
                  <a:pt x="-5784" y="275637"/>
                  <a:pt x="27953" y="241284"/>
                  <a:pt x="0" y="0"/>
                </a:cubicBezTo>
                <a:close/>
              </a:path>
              <a:path w="4454201" h="1806446" stroke="0" extrusionOk="0">
                <a:moveTo>
                  <a:pt x="0" y="0"/>
                </a:moveTo>
                <a:cubicBezTo>
                  <a:pt x="136845" y="-26492"/>
                  <a:pt x="405369" y="17021"/>
                  <a:pt x="547230" y="0"/>
                </a:cubicBezTo>
                <a:cubicBezTo>
                  <a:pt x="689091" y="-17021"/>
                  <a:pt x="899817" y="-4181"/>
                  <a:pt x="1094461" y="0"/>
                </a:cubicBezTo>
                <a:cubicBezTo>
                  <a:pt x="1289105" y="4181"/>
                  <a:pt x="1465666" y="-15897"/>
                  <a:pt x="1641691" y="0"/>
                </a:cubicBezTo>
                <a:cubicBezTo>
                  <a:pt x="1817716" y="15897"/>
                  <a:pt x="1979012" y="5684"/>
                  <a:pt x="2188922" y="0"/>
                </a:cubicBezTo>
                <a:cubicBezTo>
                  <a:pt x="2398832" y="-5684"/>
                  <a:pt x="2529424" y="16715"/>
                  <a:pt x="2869778" y="0"/>
                </a:cubicBezTo>
                <a:cubicBezTo>
                  <a:pt x="3210132" y="-16715"/>
                  <a:pt x="3273314" y="-20466"/>
                  <a:pt x="3417008" y="0"/>
                </a:cubicBezTo>
                <a:cubicBezTo>
                  <a:pt x="3560702" y="20466"/>
                  <a:pt x="4127069" y="30503"/>
                  <a:pt x="4454201" y="0"/>
                </a:cubicBezTo>
                <a:cubicBezTo>
                  <a:pt x="4469971" y="230747"/>
                  <a:pt x="4445449" y="291862"/>
                  <a:pt x="4454201" y="547955"/>
                </a:cubicBezTo>
                <a:cubicBezTo>
                  <a:pt x="4462953" y="804049"/>
                  <a:pt x="4454679" y="997845"/>
                  <a:pt x="4454201" y="1132039"/>
                </a:cubicBezTo>
                <a:cubicBezTo>
                  <a:pt x="4453723" y="1266233"/>
                  <a:pt x="4444390" y="1630564"/>
                  <a:pt x="4454201" y="1806446"/>
                </a:cubicBezTo>
                <a:cubicBezTo>
                  <a:pt x="4201824" y="1833978"/>
                  <a:pt x="4044620" y="1827843"/>
                  <a:pt x="3862429" y="1806446"/>
                </a:cubicBezTo>
                <a:cubicBezTo>
                  <a:pt x="3680238" y="1785049"/>
                  <a:pt x="3468094" y="1815899"/>
                  <a:pt x="3315198" y="1806446"/>
                </a:cubicBezTo>
                <a:cubicBezTo>
                  <a:pt x="3162302" y="1796993"/>
                  <a:pt x="2787066" y="1806012"/>
                  <a:pt x="2589800" y="1806446"/>
                </a:cubicBezTo>
                <a:cubicBezTo>
                  <a:pt x="2392534" y="1806880"/>
                  <a:pt x="2166839" y="1780965"/>
                  <a:pt x="1908943" y="1806446"/>
                </a:cubicBezTo>
                <a:cubicBezTo>
                  <a:pt x="1651047" y="1831927"/>
                  <a:pt x="1487530" y="1805344"/>
                  <a:pt x="1183545" y="1806446"/>
                </a:cubicBezTo>
                <a:cubicBezTo>
                  <a:pt x="879560" y="1807548"/>
                  <a:pt x="777012" y="1803493"/>
                  <a:pt x="636314" y="1806446"/>
                </a:cubicBezTo>
                <a:cubicBezTo>
                  <a:pt x="495616" y="1809399"/>
                  <a:pt x="155618" y="1817192"/>
                  <a:pt x="0" y="1806446"/>
                </a:cubicBezTo>
                <a:cubicBezTo>
                  <a:pt x="-20883" y="1610052"/>
                  <a:pt x="-22740" y="1428001"/>
                  <a:pt x="0" y="1204297"/>
                </a:cubicBezTo>
                <a:cubicBezTo>
                  <a:pt x="22740" y="980593"/>
                  <a:pt x="-22055" y="831465"/>
                  <a:pt x="0" y="638278"/>
                </a:cubicBezTo>
                <a:cubicBezTo>
                  <a:pt x="22055" y="445091"/>
                  <a:pt x="-10866" y="241554"/>
                  <a:pt x="0" y="0"/>
                </a:cubicBezTo>
                <a:close/>
              </a:path>
            </a:pathLst>
          </a:custGeom>
          <a:ln>
            <a:solidFill>
              <a:schemeClr val="tx1"/>
            </a:solidFill>
            <a:extLst>
              <a:ext uri="{C807C97D-BFC1-408E-A445-0C87EB9F89A2}">
                <ask:lineSketchStyleProps xmlns:ask="http://schemas.microsoft.com/office/drawing/2018/sketchyshapes" sd="20428705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3.4: </a:t>
            </a:r>
            <a:r>
              <a:rPr lang="de-DE" sz="1100" dirty="0"/>
              <a:t>Löse die folgenden Aufgaben</a:t>
            </a:r>
          </a:p>
          <a:p>
            <a:pPr marL="228600" indent="-228600">
              <a:lnSpc>
                <a:spcPct val="120000"/>
              </a:lnSpc>
              <a:spcBef>
                <a:spcPts val="0"/>
              </a:spcBef>
              <a:spcAft>
                <a:spcPts val="600"/>
              </a:spcAft>
              <a:buAutoNum type="alphaLcParenR"/>
            </a:pPr>
            <a:r>
              <a:rPr lang="de-DE" sz="1100" dirty="0"/>
              <a:t>-19 + 67 – (-22) + (-5) – 34</a:t>
            </a:r>
          </a:p>
          <a:p>
            <a:pPr marL="228600" indent="-228600">
              <a:lnSpc>
                <a:spcPct val="120000"/>
              </a:lnSpc>
              <a:spcBef>
                <a:spcPts val="0"/>
              </a:spcBef>
              <a:spcAft>
                <a:spcPts val="600"/>
              </a:spcAft>
              <a:buAutoNum type="alphaLcParenR"/>
            </a:pPr>
            <a:r>
              <a:rPr lang="de-DE" sz="1100" dirty="0"/>
              <a:t>56 – (-88) + 13 + (-9) – 12</a:t>
            </a:r>
          </a:p>
          <a:p>
            <a:pPr marL="228600" indent="-228600">
              <a:lnSpc>
                <a:spcPct val="120000"/>
              </a:lnSpc>
              <a:spcBef>
                <a:spcPts val="0"/>
              </a:spcBef>
              <a:spcAft>
                <a:spcPts val="600"/>
              </a:spcAft>
              <a:buAutoNum type="alphaLcParenR"/>
            </a:pPr>
            <a:r>
              <a:rPr lang="de-DE" sz="1100" dirty="0"/>
              <a:t>16 + (-16) – 16 – (-16)</a:t>
            </a:r>
          </a:p>
          <a:p>
            <a:pPr marL="228600" indent="-228600">
              <a:lnSpc>
                <a:spcPct val="120000"/>
              </a:lnSpc>
              <a:spcBef>
                <a:spcPts val="0"/>
              </a:spcBef>
              <a:spcAft>
                <a:spcPts val="600"/>
              </a:spcAft>
              <a:buAutoNum type="alphaLcParenR"/>
            </a:pPr>
            <a:r>
              <a:rPr lang="de-DE" sz="1100" dirty="0"/>
              <a:t>-106 + (-67) – (-44) – 31 + 18</a:t>
            </a:r>
          </a:p>
          <a:p>
            <a:pPr marL="228600" indent="-228600">
              <a:lnSpc>
                <a:spcPct val="120000"/>
              </a:lnSpc>
              <a:spcBef>
                <a:spcPts val="0"/>
              </a:spcBef>
              <a:spcAft>
                <a:spcPts val="600"/>
              </a:spcAft>
              <a:buAutoNum type="alphaLcParenR"/>
            </a:pPr>
            <a:r>
              <a:rPr lang="de-DE" sz="1100" dirty="0"/>
              <a:t>42 + (-12) + (-12) + (-12)</a:t>
            </a:r>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5635113" y="7900276"/>
            <a:ext cx="1037051" cy="1805456"/>
          </a:xfrm>
          <a:custGeom>
            <a:avLst/>
            <a:gdLst>
              <a:gd name="csX0" fmla="*/ 0 w 1037051"/>
              <a:gd name="csY0" fmla="*/ 0 h 1805456"/>
              <a:gd name="csX1" fmla="*/ 539267 w 1037051"/>
              <a:gd name="csY1" fmla="*/ 0 h 1805456"/>
              <a:gd name="csX2" fmla="*/ 1037051 w 1037051"/>
              <a:gd name="csY2" fmla="*/ 0 h 1805456"/>
              <a:gd name="csX3" fmla="*/ 1037051 w 1037051"/>
              <a:gd name="csY3" fmla="*/ 619873 h 1805456"/>
              <a:gd name="csX4" fmla="*/ 1037051 w 1037051"/>
              <a:gd name="csY4" fmla="*/ 1239746 h 1805456"/>
              <a:gd name="csX5" fmla="*/ 1037051 w 1037051"/>
              <a:gd name="csY5" fmla="*/ 1805456 h 1805456"/>
              <a:gd name="csX6" fmla="*/ 497784 w 1037051"/>
              <a:gd name="csY6" fmla="*/ 1805456 h 1805456"/>
              <a:gd name="csX7" fmla="*/ 0 w 1037051"/>
              <a:gd name="csY7" fmla="*/ 1805456 h 1805456"/>
              <a:gd name="csX8" fmla="*/ 0 w 1037051"/>
              <a:gd name="csY8" fmla="*/ 1221692 h 1805456"/>
              <a:gd name="csX9" fmla="*/ 0 w 1037051"/>
              <a:gd name="csY9" fmla="*/ 619873 h 1805456"/>
              <a:gd name="csX10" fmla="*/ 0 w 1037051"/>
              <a:gd name="csY10" fmla="*/ 0 h 1805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37051" h="1805456" fill="none" extrusionOk="0">
                <a:moveTo>
                  <a:pt x="0" y="0"/>
                </a:moveTo>
                <a:cubicBezTo>
                  <a:pt x="153541" y="-1660"/>
                  <a:pt x="369239" y="8201"/>
                  <a:pt x="539267" y="0"/>
                </a:cubicBezTo>
                <a:cubicBezTo>
                  <a:pt x="709295" y="-8201"/>
                  <a:pt x="886589" y="4162"/>
                  <a:pt x="1037051" y="0"/>
                </a:cubicBezTo>
                <a:cubicBezTo>
                  <a:pt x="1043251" y="228961"/>
                  <a:pt x="1066366" y="493300"/>
                  <a:pt x="1037051" y="619873"/>
                </a:cubicBezTo>
                <a:cubicBezTo>
                  <a:pt x="1007736" y="746446"/>
                  <a:pt x="1023113" y="941103"/>
                  <a:pt x="1037051" y="1239746"/>
                </a:cubicBezTo>
                <a:cubicBezTo>
                  <a:pt x="1050989" y="1538389"/>
                  <a:pt x="1028363" y="1644730"/>
                  <a:pt x="1037051" y="1805456"/>
                </a:cubicBezTo>
                <a:cubicBezTo>
                  <a:pt x="833573" y="1812993"/>
                  <a:pt x="699144" y="1782911"/>
                  <a:pt x="497784" y="1805456"/>
                </a:cubicBezTo>
                <a:cubicBezTo>
                  <a:pt x="296424" y="1828001"/>
                  <a:pt x="116950" y="1822568"/>
                  <a:pt x="0" y="1805456"/>
                </a:cubicBezTo>
                <a:cubicBezTo>
                  <a:pt x="6435" y="1536568"/>
                  <a:pt x="-20470" y="1458289"/>
                  <a:pt x="0" y="1221692"/>
                </a:cubicBezTo>
                <a:cubicBezTo>
                  <a:pt x="20470" y="985095"/>
                  <a:pt x="4913" y="890929"/>
                  <a:pt x="0" y="619873"/>
                </a:cubicBezTo>
                <a:cubicBezTo>
                  <a:pt x="-4913" y="348817"/>
                  <a:pt x="-18299" y="130587"/>
                  <a:pt x="0" y="0"/>
                </a:cubicBezTo>
                <a:close/>
              </a:path>
              <a:path w="1037051" h="1805456" stroke="0" extrusionOk="0">
                <a:moveTo>
                  <a:pt x="0" y="0"/>
                </a:moveTo>
                <a:cubicBezTo>
                  <a:pt x="214019" y="-7351"/>
                  <a:pt x="277221" y="-21652"/>
                  <a:pt x="487414" y="0"/>
                </a:cubicBezTo>
                <a:cubicBezTo>
                  <a:pt x="697607" y="21652"/>
                  <a:pt x="925826" y="-8985"/>
                  <a:pt x="1037051" y="0"/>
                </a:cubicBezTo>
                <a:cubicBezTo>
                  <a:pt x="1022603" y="207682"/>
                  <a:pt x="1060451" y="362747"/>
                  <a:pt x="1037051" y="619873"/>
                </a:cubicBezTo>
                <a:cubicBezTo>
                  <a:pt x="1013651" y="876999"/>
                  <a:pt x="1060483" y="982517"/>
                  <a:pt x="1037051" y="1167528"/>
                </a:cubicBezTo>
                <a:cubicBezTo>
                  <a:pt x="1013619" y="1352540"/>
                  <a:pt x="1041865" y="1655457"/>
                  <a:pt x="1037051" y="1805456"/>
                </a:cubicBezTo>
                <a:cubicBezTo>
                  <a:pt x="831273" y="1789559"/>
                  <a:pt x="637990" y="1828697"/>
                  <a:pt x="518526" y="1805456"/>
                </a:cubicBezTo>
                <a:cubicBezTo>
                  <a:pt x="399062" y="1782215"/>
                  <a:pt x="191293" y="1780861"/>
                  <a:pt x="0" y="1805456"/>
                </a:cubicBezTo>
                <a:cubicBezTo>
                  <a:pt x="7609" y="1517246"/>
                  <a:pt x="-26400" y="1428726"/>
                  <a:pt x="0" y="1221692"/>
                </a:cubicBezTo>
                <a:cubicBezTo>
                  <a:pt x="26400" y="1014658"/>
                  <a:pt x="-4953" y="933286"/>
                  <a:pt x="0" y="674037"/>
                </a:cubicBezTo>
                <a:cubicBezTo>
                  <a:pt x="4953" y="414788"/>
                  <a:pt x="-571" y="336007"/>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br>
              <a:rPr lang="de-DE" sz="1100" b="1" dirty="0"/>
            </a:br>
            <a:r>
              <a:rPr lang="de-DE" sz="1100" dirty="0"/>
              <a:t>-142; -137; -40; 31; 0; 6; 129; 136</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15</a:t>
            </a:r>
            <a:endParaRPr lang="de-DE" sz="1100" dirty="0">
              <a:solidFill>
                <a:srgbClr val="C00000"/>
              </a:solidFill>
              <a:latin typeface="ABeeZee" pitchFamily="2" charset="0"/>
            </a:endParaRPr>
          </a:p>
        </p:txBody>
      </p:sp>
      <p:sp>
        <p:nvSpPr>
          <p:cNvPr id="13" name="Inhaltsplatzhalter 2">
            <a:extLst>
              <a:ext uri="{FF2B5EF4-FFF2-40B4-BE49-F238E27FC236}">
                <a16:creationId xmlns:a16="http://schemas.microsoft.com/office/drawing/2014/main" id="{FC408863-0062-3D02-4E55-555B9AFE0BD9}"/>
              </a:ext>
            </a:extLst>
          </p:cNvPr>
          <p:cNvSpPr txBox="1">
            <a:spLocks/>
          </p:cNvSpPr>
          <p:nvPr/>
        </p:nvSpPr>
        <p:spPr>
          <a:xfrm>
            <a:off x="904899" y="997842"/>
            <a:ext cx="5754664" cy="6643929"/>
          </a:xfrm>
          <a:custGeom>
            <a:avLst/>
            <a:gdLst>
              <a:gd name="csX0" fmla="*/ 0 w 5754664"/>
              <a:gd name="csY0" fmla="*/ 0 h 6643929"/>
              <a:gd name="csX1" fmla="*/ 639407 w 5754664"/>
              <a:gd name="csY1" fmla="*/ 0 h 6643929"/>
              <a:gd name="csX2" fmla="*/ 1336361 w 5754664"/>
              <a:gd name="csY2" fmla="*/ 0 h 6643929"/>
              <a:gd name="csX3" fmla="*/ 1860675 w 5754664"/>
              <a:gd name="csY3" fmla="*/ 0 h 6643929"/>
              <a:gd name="csX4" fmla="*/ 2557628 w 5754664"/>
              <a:gd name="csY4" fmla="*/ 0 h 6643929"/>
              <a:gd name="csX5" fmla="*/ 3024396 w 5754664"/>
              <a:gd name="csY5" fmla="*/ 0 h 6643929"/>
              <a:gd name="csX6" fmla="*/ 3663803 w 5754664"/>
              <a:gd name="csY6" fmla="*/ 0 h 6643929"/>
              <a:gd name="csX7" fmla="*/ 4245663 w 5754664"/>
              <a:gd name="csY7" fmla="*/ 0 h 6643929"/>
              <a:gd name="csX8" fmla="*/ 4942617 w 5754664"/>
              <a:gd name="csY8" fmla="*/ 0 h 6643929"/>
              <a:gd name="csX9" fmla="*/ 5754664 w 5754664"/>
              <a:gd name="csY9" fmla="*/ 0 h 6643929"/>
              <a:gd name="csX10" fmla="*/ 5754664 w 5754664"/>
              <a:gd name="csY10" fmla="*/ 797271 h 6643929"/>
              <a:gd name="csX11" fmla="*/ 5754664 w 5754664"/>
              <a:gd name="csY11" fmla="*/ 1328786 h 6643929"/>
              <a:gd name="csX12" fmla="*/ 5754664 w 5754664"/>
              <a:gd name="csY12" fmla="*/ 2126057 h 6643929"/>
              <a:gd name="csX13" fmla="*/ 5754664 w 5754664"/>
              <a:gd name="csY13" fmla="*/ 2591132 h 6643929"/>
              <a:gd name="csX14" fmla="*/ 5754664 w 5754664"/>
              <a:gd name="csY14" fmla="*/ 3056207 h 6643929"/>
              <a:gd name="csX15" fmla="*/ 5754664 w 5754664"/>
              <a:gd name="csY15" fmla="*/ 3720600 h 6643929"/>
              <a:gd name="csX16" fmla="*/ 5754664 w 5754664"/>
              <a:gd name="csY16" fmla="*/ 4451432 h 6643929"/>
              <a:gd name="csX17" fmla="*/ 5754664 w 5754664"/>
              <a:gd name="csY17" fmla="*/ 5115825 h 6643929"/>
              <a:gd name="csX18" fmla="*/ 5754664 w 5754664"/>
              <a:gd name="csY18" fmla="*/ 5713779 h 6643929"/>
              <a:gd name="csX19" fmla="*/ 5754664 w 5754664"/>
              <a:gd name="csY19" fmla="*/ 6643929 h 6643929"/>
              <a:gd name="csX20" fmla="*/ 5230350 w 5754664"/>
              <a:gd name="csY20" fmla="*/ 6643929 h 6643929"/>
              <a:gd name="csX21" fmla="*/ 4706036 w 5754664"/>
              <a:gd name="csY21" fmla="*/ 6643929 h 6643929"/>
              <a:gd name="csX22" fmla="*/ 4066629 w 5754664"/>
              <a:gd name="csY22" fmla="*/ 6643929 h 6643929"/>
              <a:gd name="csX23" fmla="*/ 3427222 w 5754664"/>
              <a:gd name="csY23" fmla="*/ 6643929 h 6643929"/>
              <a:gd name="csX24" fmla="*/ 2730268 w 5754664"/>
              <a:gd name="csY24" fmla="*/ 6643929 h 6643929"/>
              <a:gd name="csX25" fmla="*/ 2148408 w 5754664"/>
              <a:gd name="csY25" fmla="*/ 6643929 h 6643929"/>
              <a:gd name="csX26" fmla="*/ 1393908 w 5754664"/>
              <a:gd name="csY26" fmla="*/ 6643929 h 6643929"/>
              <a:gd name="csX27" fmla="*/ 927140 w 5754664"/>
              <a:gd name="csY27" fmla="*/ 6643929 h 6643929"/>
              <a:gd name="csX28" fmla="*/ 0 w 5754664"/>
              <a:gd name="csY28" fmla="*/ 6643929 h 6643929"/>
              <a:gd name="csX29" fmla="*/ 0 w 5754664"/>
              <a:gd name="csY29" fmla="*/ 6178854 h 6643929"/>
              <a:gd name="csX30" fmla="*/ 0 w 5754664"/>
              <a:gd name="csY30" fmla="*/ 5713779 h 6643929"/>
              <a:gd name="csX31" fmla="*/ 0 w 5754664"/>
              <a:gd name="csY31" fmla="*/ 5115825 h 6643929"/>
              <a:gd name="csX32" fmla="*/ 0 w 5754664"/>
              <a:gd name="csY32" fmla="*/ 4451432 h 6643929"/>
              <a:gd name="csX33" fmla="*/ 0 w 5754664"/>
              <a:gd name="csY33" fmla="*/ 3654161 h 6643929"/>
              <a:gd name="csX34" fmla="*/ 0 w 5754664"/>
              <a:gd name="csY34" fmla="*/ 2923329 h 6643929"/>
              <a:gd name="csX35" fmla="*/ 0 w 5754664"/>
              <a:gd name="csY35" fmla="*/ 2126057 h 6643929"/>
              <a:gd name="csX36" fmla="*/ 0 w 5754664"/>
              <a:gd name="csY36" fmla="*/ 1461664 h 6643929"/>
              <a:gd name="csX37" fmla="*/ 0 w 5754664"/>
              <a:gd name="csY37" fmla="*/ 797271 h 6643929"/>
              <a:gd name="csX38" fmla="*/ 0 w 5754664"/>
              <a:gd name="csY38" fmla="*/ 0 h 6643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5754664" h="6643929" fill="none" extrusionOk="0">
                <a:moveTo>
                  <a:pt x="0" y="0"/>
                </a:moveTo>
                <a:cubicBezTo>
                  <a:pt x="205789" y="7695"/>
                  <a:pt x="394956" y="-25713"/>
                  <a:pt x="639407" y="0"/>
                </a:cubicBezTo>
                <a:cubicBezTo>
                  <a:pt x="883858" y="25713"/>
                  <a:pt x="1137398" y="29140"/>
                  <a:pt x="1336361" y="0"/>
                </a:cubicBezTo>
                <a:cubicBezTo>
                  <a:pt x="1535324" y="-29140"/>
                  <a:pt x="1718925" y="-2508"/>
                  <a:pt x="1860675" y="0"/>
                </a:cubicBezTo>
                <a:cubicBezTo>
                  <a:pt x="2002425" y="2508"/>
                  <a:pt x="2247361" y="14032"/>
                  <a:pt x="2557628" y="0"/>
                </a:cubicBezTo>
                <a:cubicBezTo>
                  <a:pt x="2867895" y="-14032"/>
                  <a:pt x="2831636" y="20455"/>
                  <a:pt x="3024396" y="0"/>
                </a:cubicBezTo>
                <a:cubicBezTo>
                  <a:pt x="3217156" y="-20455"/>
                  <a:pt x="3350970" y="19092"/>
                  <a:pt x="3663803" y="0"/>
                </a:cubicBezTo>
                <a:cubicBezTo>
                  <a:pt x="3976636" y="-19092"/>
                  <a:pt x="4012743" y="-24247"/>
                  <a:pt x="4245663" y="0"/>
                </a:cubicBezTo>
                <a:cubicBezTo>
                  <a:pt x="4478583" y="24247"/>
                  <a:pt x="4636695" y="31254"/>
                  <a:pt x="4942617" y="0"/>
                </a:cubicBezTo>
                <a:cubicBezTo>
                  <a:pt x="5248539" y="-31254"/>
                  <a:pt x="5546476" y="-14149"/>
                  <a:pt x="5754664" y="0"/>
                </a:cubicBezTo>
                <a:cubicBezTo>
                  <a:pt x="5719729" y="318326"/>
                  <a:pt x="5761301" y="499631"/>
                  <a:pt x="5754664" y="797271"/>
                </a:cubicBezTo>
                <a:cubicBezTo>
                  <a:pt x="5748027" y="1094911"/>
                  <a:pt x="5773256" y="1167184"/>
                  <a:pt x="5754664" y="1328786"/>
                </a:cubicBezTo>
                <a:cubicBezTo>
                  <a:pt x="5736072" y="1490389"/>
                  <a:pt x="5719451" y="1838234"/>
                  <a:pt x="5754664" y="2126057"/>
                </a:cubicBezTo>
                <a:cubicBezTo>
                  <a:pt x="5789877" y="2413880"/>
                  <a:pt x="5741096" y="2474163"/>
                  <a:pt x="5754664" y="2591132"/>
                </a:cubicBezTo>
                <a:cubicBezTo>
                  <a:pt x="5768232" y="2708101"/>
                  <a:pt x="5752867" y="2958972"/>
                  <a:pt x="5754664" y="3056207"/>
                </a:cubicBezTo>
                <a:cubicBezTo>
                  <a:pt x="5756461" y="3153443"/>
                  <a:pt x="5765140" y="3575491"/>
                  <a:pt x="5754664" y="3720600"/>
                </a:cubicBezTo>
                <a:cubicBezTo>
                  <a:pt x="5744188" y="3865709"/>
                  <a:pt x="5761775" y="4172982"/>
                  <a:pt x="5754664" y="4451432"/>
                </a:cubicBezTo>
                <a:cubicBezTo>
                  <a:pt x="5747553" y="4729882"/>
                  <a:pt x="5780245" y="4932043"/>
                  <a:pt x="5754664" y="5115825"/>
                </a:cubicBezTo>
                <a:cubicBezTo>
                  <a:pt x="5729083" y="5299607"/>
                  <a:pt x="5743671" y="5429435"/>
                  <a:pt x="5754664" y="5713779"/>
                </a:cubicBezTo>
                <a:cubicBezTo>
                  <a:pt x="5765657" y="5998123"/>
                  <a:pt x="5785657" y="6373301"/>
                  <a:pt x="5754664" y="6643929"/>
                </a:cubicBezTo>
                <a:cubicBezTo>
                  <a:pt x="5556269" y="6657560"/>
                  <a:pt x="5487341" y="6632272"/>
                  <a:pt x="5230350" y="6643929"/>
                </a:cubicBezTo>
                <a:cubicBezTo>
                  <a:pt x="4973359" y="6655586"/>
                  <a:pt x="4871531" y="6637324"/>
                  <a:pt x="4706036" y="6643929"/>
                </a:cubicBezTo>
                <a:cubicBezTo>
                  <a:pt x="4540541" y="6650534"/>
                  <a:pt x="4243613" y="6672872"/>
                  <a:pt x="4066629" y="6643929"/>
                </a:cubicBezTo>
                <a:cubicBezTo>
                  <a:pt x="3889645" y="6614986"/>
                  <a:pt x="3638838" y="6659084"/>
                  <a:pt x="3427222" y="6643929"/>
                </a:cubicBezTo>
                <a:cubicBezTo>
                  <a:pt x="3215606" y="6628774"/>
                  <a:pt x="2905326" y="6652725"/>
                  <a:pt x="2730268" y="6643929"/>
                </a:cubicBezTo>
                <a:cubicBezTo>
                  <a:pt x="2555210" y="6635133"/>
                  <a:pt x="2343999" y="6632222"/>
                  <a:pt x="2148408" y="6643929"/>
                </a:cubicBezTo>
                <a:cubicBezTo>
                  <a:pt x="1952817" y="6655636"/>
                  <a:pt x="1736950" y="6650006"/>
                  <a:pt x="1393908" y="6643929"/>
                </a:cubicBezTo>
                <a:cubicBezTo>
                  <a:pt x="1050866" y="6637852"/>
                  <a:pt x="1138512" y="6631431"/>
                  <a:pt x="927140" y="6643929"/>
                </a:cubicBezTo>
                <a:cubicBezTo>
                  <a:pt x="715768" y="6656427"/>
                  <a:pt x="332696" y="6624183"/>
                  <a:pt x="0" y="6643929"/>
                </a:cubicBezTo>
                <a:cubicBezTo>
                  <a:pt x="-15250" y="6472808"/>
                  <a:pt x="12677" y="6386845"/>
                  <a:pt x="0" y="6178854"/>
                </a:cubicBezTo>
                <a:cubicBezTo>
                  <a:pt x="-12677" y="5970864"/>
                  <a:pt x="-17743" y="5914789"/>
                  <a:pt x="0" y="5713779"/>
                </a:cubicBezTo>
                <a:cubicBezTo>
                  <a:pt x="17743" y="5512770"/>
                  <a:pt x="-6004" y="5376209"/>
                  <a:pt x="0" y="5115825"/>
                </a:cubicBezTo>
                <a:cubicBezTo>
                  <a:pt x="6004" y="4855441"/>
                  <a:pt x="-249" y="4626253"/>
                  <a:pt x="0" y="4451432"/>
                </a:cubicBezTo>
                <a:cubicBezTo>
                  <a:pt x="249" y="4276611"/>
                  <a:pt x="8565" y="3880324"/>
                  <a:pt x="0" y="3654161"/>
                </a:cubicBezTo>
                <a:cubicBezTo>
                  <a:pt x="-8565" y="3427998"/>
                  <a:pt x="-11750" y="3239439"/>
                  <a:pt x="0" y="2923329"/>
                </a:cubicBezTo>
                <a:cubicBezTo>
                  <a:pt x="11750" y="2607219"/>
                  <a:pt x="25516" y="2331869"/>
                  <a:pt x="0" y="2126057"/>
                </a:cubicBezTo>
                <a:cubicBezTo>
                  <a:pt x="-25516" y="1920245"/>
                  <a:pt x="-11990" y="1675373"/>
                  <a:pt x="0" y="1461664"/>
                </a:cubicBezTo>
                <a:cubicBezTo>
                  <a:pt x="11990" y="1247955"/>
                  <a:pt x="-1286" y="1010243"/>
                  <a:pt x="0" y="797271"/>
                </a:cubicBezTo>
                <a:cubicBezTo>
                  <a:pt x="1286" y="584299"/>
                  <a:pt x="33747" y="227409"/>
                  <a:pt x="0" y="0"/>
                </a:cubicBezTo>
                <a:close/>
              </a:path>
              <a:path w="5754664" h="6643929"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20568" y="364064"/>
                  <a:pt x="5722382" y="481977"/>
                  <a:pt x="5754664" y="797271"/>
                </a:cubicBezTo>
                <a:cubicBezTo>
                  <a:pt x="5786946" y="1112565"/>
                  <a:pt x="5730054" y="1204450"/>
                  <a:pt x="5754664" y="1528104"/>
                </a:cubicBezTo>
                <a:cubicBezTo>
                  <a:pt x="5779274" y="1851758"/>
                  <a:pt x="5750875" y="1796526"/>
                  <a:pt x="5754664" y="1993179"/>
                </a:cubicBezTo>
                <a:cubicBezTo>
                  <a:pt x="5758453" y="2189833"/>
                  <a:pt x="5760082" y="2331241"/>
                  <a:pt x="5754664" y="2458254"/>
                </a:cubicBezTo>
                <a:cubicBezTo>
                  <a:pt x="5749246" y="2585268"/>
                  <a:pt x="5762024" y="2736404"/>
                  <a:pt x="5754664" y="2923329"/>
                </a:cubicBezTo>
                <a:cubicBezTo>
                  <a:pt x="5747304" y="3110254"/>
                  <a:pt x="5722453" y="3395951"/>
                  <a:pt x="5754664" y="3654161"/>
                </a:cubicBezTo>
                <a:cubicBezTo>
                  <a:pt x="5786875" y="3912371"/>
                  <a:pt x="5738904" y="4029390"/>
                  <a:pt x="5754664" y="4185675"/>
                </a:cubicBezTo>
                <a:cubicBezTo>
                  <a:pt x="5770424" y="4341960"/>
                  <a:pt x="5752317" y="4590659"/>
                  <a:pt x="5754664" y="4982947"/>
                </a:cubicBezTo>
                <a:cubicBezTo>
                  <a:pt x="5757011" y="5375235"/>
                  <a:pt x="5737505" y="5497617"/>
                  <a:pt x="5754664" y="5780218"/>
                </a:cubicBezTo>
                <a:cubicBezTo>
                  <a:pt x="5771823" y="6062819"/>
                  <a:pt x="5751358" y="6290127"/>
                  <a:pt x="5754664" y="6643929"/>
                </a:cubicBezTo>
                <a:cubicBezTo>
                  <a:pt x="5565287" y="6635011"/>
                  <a:pt x="5501144" y="6623402"/>
                  <a:pt x="5287897" y="6643929"/>
                </a:cubicBezTo>
                <a:cubicBezTo>
                  <a:pt x="5074650" y="6664456"/>
                  <a:pt x="4742208" y="6611746"/>
                  <a:pt x="4590943" y="6643929"/>
                </a:cubicBezTo>
                <a:cubicBezTo>
                  <a:pt x="4439678" y="6676112"/>
                  <a:pt x="4060950" y="6637431"/>
                  <a:pt x="3893989" y="6643929"/>
                </a:cubicBezTo>
                <a:cubicBezTo>
                  <a:pt x="3727028" y="6650427"/>
                  <a:pt x="3481932" y="6629776"/>
                  <a:pt x="3254582" y="6643929"/>
                </a:cubicBezTo>
                <a:cubicBezTo>
                  <a:pt x="3027232" y="6658082"/>
                  <a:pt x="2864292" y="6615544"/>
                  <a:pt x="2557628" y="6643929"/>
                </a:cubicBezTo>
                <a:cubicBezTo>
                  <a:pt x="2250964" y="6672314"/>
                  <a:pt x="2163986" y="6620762"/>
                  <a:pt x="1975768" y="6643929"/>
                </a:cubicBezTo>
                <a:cubicBezTo>
                  <a:pt x="1787550" y="6667096"/>
                  <a:pt x="1547108" y="6641823"/>
                  <a:pt x="1221268" y="6643929"/>
                </a:cubicBezTo>
                <a:cubicBezTo>
                  <a:pt x="895428" y="6646035"/>
                  <a:pt x="827245" y="6651734"/>
                  <a:pt x="696954" y="6643929"/>
                </a:cubicBezTo>
                <a:cubicBezTo>
                  <a:pt x="566663" y="6636124"/>
                  <a:pt x="212662" y="6675350"/>
                  <a:pt x="0" y="6643929"/>
                </a:cubicBezTo>
                <a:cubicBezTo>
                  <a:pt x="5641" y="6500151"/>
                  <a:pt x="28342" y="6262703"/>
                  <a:pt x="0" y="6045975"/>
                </a:cubicBezTo>
                <a:cubicBezTo>
                  <a:pt x="-28342" y="5829247"/>
                  <a:pt x="8689" y="5667756"/>
                  <a:pt x="0" y="5448022"/>
                </a:cubicBezTo>
                <a:cubicBezTo>
                  <a:pt x="-8689" y="5228288"/>
                  <a:pt x="5613" y="5181735"/>
                  <a:pt x="0" y="4982947"/>
                </a:cubicBezTo>
                <a:cubicBezTo>
                  <a:pt x="-5613" y="4784159"/>
                  <a:pt x="11919" y="4550879"/>
                  <a:pt x="0" y="4384993"/>
                </a:cubicBezTo>
                <a:cubicBezTo>
                  <a:pt x="-11919" y="4219107"/>
                  <a:pt x="-15291" y="3894559"/>
                  <a:pt x="0" y="3720600"/>
                </a:cubicBezTo>
                <a:cubicBezTo>
                  <a:pt x="15291" y="3546641"/>
                  <a:pt x="-14137" y="3412158"/>
                  <a:pt x="0" y="3189086"/>
                </a:cubicBezTo>
                <a:cubicBezTo>
                  <a:pt x="14137" y="2966014"/>
                  <a:pt x="-14944" y="2711257"/>
                  <a:pt x="0" y="2458254"/>
                </a:cubicBezTo>
                <a:cubicBezTo>
                  <a:pt x="14944" y="2205251"/>
                  <a:pt x="7513" y="1834026"/>
                  <a:pt x="0" y="1660982"/>
                </a:cubicBezTo>
                <a:cubicBezTo>
                  <a:pt x="-7513" y="1487938"/>
                  <a:pt x="-5385" y="1226885"/>
                  <a:pt x="0" y="930150"/>
                </a:cubicBezTo>
                <a:cubicBezTo>
                  <a:pt x="5385" y="633415"/>
                  <a:pt x="-22587" y="224676"/>
                  <a:pt x="0" y="0"/>
                </a:cubicBezTo>
                <a:close/>
              </a:path>
            </a:pathLst>
          </a:custGeom>
          <a:solidFill>
            <a:schemeClr val="bg1"/>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3.3: </a:t>
            </a:r>
            <a:r>
              <a:rPr lang="de-DE" sz="1100" dirty="0"/>
              <a:t>Jetzt ist es an der Zeit, die 3-Schritte-Methode gut zu üben. Dazu gibt es hier ein paar Aufgaben, bei denen die Schritte noch angegeben sind.</a:t>
            </a:r>
          </a:p>
          <a:p>
            <a:pPr>
              <a:lnSpc>
                <a:spcPct val="120000"/>
              </a:lnSpc>
              <a:spcBef>
                <a:spcPts val="600"/>
              </a:spcBef>
              <a:spcAft>
                <a:spcPts val="600"/>
              </a:spcAft>
            </a:pPr>
            <a:r>
              <a:rPr lang="de-DE" sz="1100" dirty="0"/>
              <a:t>a)</a:t>
            </a:r>
          </a:p>
          <a:p>
            <a:pPr>
              <a:lnSpc>
                <a:spcPct val="120000"/>
              </a:lnSpc>
              <a:spcBef>
                <a:spcPts val="600"/>
              </a:spcBef>
              <a:spcAft>
                <a:spcPts val="600"/>
              </a:spcAft>
            </a:pPr>
            <a:endParaRPr lang="de-DE" sz="1100" dirty="0"/>
          </a:p>
          <a:p>
            <a:pPr>
              <a:lnSpc>
                <a:spcPct val="120000"/>
              </a:lnSpc>
              <a:spcBef>
                <a:spcPts val="600"/>
              </a:spcBef>
              <a:spcAft>
                <a:spcPts val="600"/>
              </a:spcAft>
            </a:pPr>
            <a:endParaRPr lang="de-DE" sz="1100" dirty="0"/>
          </a:p>
          <a:p>
            <a:pPr>
              <a:lnSpc>
                <a:spcPct val="120000"/>
              </a:lnSpc>
              <a:spcBef>
                <a:spcPts val="600"/>
              </a:spcBef>
              <a:spcAft>
                <a:spcPts val="600"/>
              </a:spcAft>
            </a:pPr>
            <a:endParaRPr lang="de-DE" sz="1100" dirty="0"/>
          </a:p>
          <a:p>
            <a:pPr>
              <a:lnSpc>
                <a:spcPct val="120000"/>
              </a:lnSpc>
              <a:spcBef>
                <a:spcPts val="600"/>
              </a:spcBef>
              <a:spcAft>
                <a:spcPts val="600"/>
              </a:spcAft>
            </a:pPr>
            <a:endParaRPr lang="de-DE" sz="1100" dirty="0"/>
          </a:p>
          <a:p>
            <a:pPr>
              <a:lnSpc>
                <a:spcPct val="120000"/>
              </a:lnSpc>
              <a:spcBef>
                <a:spcPts val="1200"/>
              </a:spcBef>
              <a:spcAft>
                <a:spcPts val="600"/>
              </a:spcAft>
            </a:pPr>
            <a:br>
              <a:rPr lang="de-DE" sz="1100" dirty="0"/>
            </a:br>
            <a:r>
              <a:rPr lang="de-DE" sz="1100" dirty="0"/>
              <a:t>b)</a:t>
            </a:r>
          </a:p>
          <a:p>
            <a:pPr>
              <a:lnSpc>
                <a:spcPct val="120000"/>
              </a:lnSpc>
              <a:spcBef>
                <a:spcPts val="600"/>
              </a:spcBef>
              <a:spcAft>
                <a:spcPts val="600"/>
              </a:spcAft>
            </a:pPr>
            <a:endParaRPr lang="de-DE" sz="1100" dirty="0"/>
          </a:p>
          <a:p>
            <a:pPr>
              <a:lnSpc>
                <a:spcPct val="120000"/>
              </a:lnSpc>
              <a:spcBef>
                <a:spcPts val="600"/>
              </a:spcBef>
              <a:spcAft>
                <a:spcPts val="600"/>
              </a:spcAft>
            </a:pPr>
            <a:endParaRPr lang="de-DE" sz="1100" dirty="0"/>
          </a:p>
          <a:p>
            <a:pPr>
              <a:lnSpc>
                <a:spcPct val="120000"/>
              </a:lnSpc>
              <a:spcBef>
                <a:spcPts val="600"/>
              </a:spcBef>
              <a:spcAft>
                <a:spcPts val="600"/>
              </a:spcAft>
            </a:pPr>
            <a:endParaRPr lang="de-DE" sz="1100" dirty="0"/>
          </a:p>
          <a:p>
            <a:pPr>
              <a:lnSpc>
                <a:spcPct val="120000"/>
              </a:lnSpc>
              <a:spcBef>
                <a:spcPts val="600"/>
              </a:spcBef>
              <a:spcAft>
                <a:spcPts val="600"/>
              </a:spcAft>
            </a:pPr>
            <a:br>
              <a:rPr lang="de-DE" sz="1100" dirty="0"/>
            </a:br>
            <a:endParaRPr lang="de-DE" sz="1100" dirty="0"/>
          </a:p>
          <a:p>
            <a:pPr>
              <a:lnSpc>
                <a:spcPct val="120000"/>
              </a:lnSpc>
              <a:spcBef>
                <a:spcPts val="1200"/>
              </a:spcBef>
              <a:spcAft>
                <a:spcPts val="600"/>
              </a:spcAft>
            </a:pPr>
            <a:r>
              <a:rPr lang="de-DE" sz="1100" dirty="0"/>
              <a:t>c)</a:t>
            </a:r>
          </a:p>
        </p:txBody>
      </p:sp>
      <p:sp>
        <p:nvSpPr>
          <p:cNvPr id="58" name="Rechteck 57">
            <a:extLst>
              <a:ext uri="{FF2B5EF4-FFF2-40B4-BE49-F238E27FC236}">
                <a16:creationId xmlns:a16="http://schemas.microsoft.com/office/drawing/2014/main" id="{076C1D5C-A89D-2487-A33C-AAF548EBB350}"/>
              </a:ext>
            </a:extLst>
          </p:cNvPr>
          <p:cNvSpPr/>
          <p:nvPr/>
        </p:nvSpPr>
        <p:spPr>
          <a:xfrm>
            <a:off x="1220720" y="1643737"/>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23 + (-8) – (-31) + 98 + (-15)</a:t>
            </a:r>
          </a:p>
        </p:txBody>
      </p:sp>
      <p:sp>
        <p:nvSpPr>
          <p:cNvPr id="450" name="Rechteck 449">
            <a:extLst>
              <a:ext uri="{FF2B5EF4-FFF2-40B4-BE49-F238E27FC236}">
                <a16:creationId xmlns:a16="http://schemas.microsoft.com/office/drawing/2014/main" id="{5443CE07-772F-5B4C-A333-DD5CDBCD56F6}"/>
              </a:ext>
            </a:extLst>
          </p:cNvPr>
          <p:cNvSpPr/>
          <p:nvPr/>
        </p:nvSpPr>
        <p:spPr>
          <a:xfrm>
            <a:off x="1220720" y="2113403"/>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2" name="Rechteck 451">
            <a:extLst>
              <a:ext uri="{FF2B5EF4-FFF2-40B4-BE49-F238E27FC236}">
                <a16:creationId xmlns:a16="http://schemas.microsoft.com/office/drawing/2014/main" id="{60A65B3F-9F83-05AB-3819-5B11CB39CF6C}"/>
              </a:ext>
            </a:extLst>
          </p:cNvPr>
          <p:cNvSpPr/>
          <p:nvPr/>
        </p:nvSpPr>
        <p:spPr>
          <a:xfrm>
            <a:off x="1220720" y="2583069"/>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8" name="Rechteck 457">
            <a:extLst>
              <a:ext uri="{FF2B5EF4-FFF2-40B4-BE49-F238E27FC236}">
                <a16:creationId xmlns:a16="http://schemas.microsoft.com/office/drawing/2014/main" id="{CBC51016-9CEF-E852-200B-FBA1FCEAED06}"/>
              </a:ext>
            </a:extLst>
          </p:cNvPr>
          <p:cNvSpPr/>
          <p:nvPr/>
        </p:nvSpPr>
        <p:spPr>
          <a:xfrm>
            <a:off x="1220720" y="3052735"/>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0" name="Textfeld 459">
            <a:extLst>
              <a:ext uri="{FF2B5EF4-FFF2-40B4-BE49-F238E27FC236}">
                <a16:creationId xmlns:a16="http://schemas.microsoft.com/office/drawing/2014/main" id="{DA75A893-B73E-FD8A-00CE-7B0CCD194EB3}"/>
              </a:ext>
            </a:extLst>
          </p:cNvPr>
          <p:cNvSpPr txBox="1"/>
          <p:nvPr/>
        </p:nvSpPr>
        <p:spPr>
          <a:xfrm>
            <a:off x="4733040" y="1901484"/>
            <a:ext cx="1516762" cy="261610"/>
          </a:xfrm>
          <a:prstGeom prst="rect">
            <a:avLst/>
          </a:prstGeom>
          <a:solidFill>
            <a:schemeClr val="accent4"/>
          </a:solidFill>
        </p:spPr>
        <p:txBody>
          <a:bodyPr wrap="none" rtlCol="0">
            <a:spAutoFit/>
          </a:bodyPr>
          <a:lstStyle/>
          <a:p>
            <a:r>
              <a:rPr lang="de-DE" sz="1100" dirty="0">
                <a:latin typeface="ABeeZee" pitchFamily="2" charset="0"/>
              </a:rPr>
              <a:t>Einfacher schreiben!</a:t>
            </a:r>
          </a:p>
        </p:txBody>
      </p:sp>
      <p:sp>
        <p:nvSpPr>
          <p:cNvPr id="461" name="Textfeld 460">
            <a:extLst>
              <a:ext uri="{FF2B5EF4-FFF2-40B4-BE49-F238E27FC236}">
                <a16:creationId xmlns:a16="http://schemas.microsoft.com/office/drawing/2014/main" id="{600A1968-B48C-D25C-3847-803A459333FB}"/>
              </a:ext>
            </a:extLst>
          </p:cNvPr>
          <p:cNvSpPr txBox="1"/>
          <p:nvPr/>
        </p:nvSpPr>
        <p:spPr>
          <a:xfrm>
            <a:off x="4733040" y="2407520"/>
            <a:ext cx="1811714" cy="261610"/>
          </a:xfrm>
          <a:prstGeom prst="rect">
            <a:avLst/>
          </a:prstGeom>
          <a:solidFill>
            <a:schemeClr val="accent4"/>
          </a:solidFill>
        </p:spPr>
        <p:txBody>
          <a:bodyPr wrap="none" rtlCol="0">
            <a:spAutoFit/>
          </a:bodyPr>
          <a:lstStyle/>
          <a:p>
            <a:r>
              <a:rPr lang="de-DE" sz="1100" dirty="0">
                <a:latin typeface="ABeeZee" pitchFamily="2" charset="0"/>
              </a:rPr>
              <a:t>Positive minus Negative!</a:t>
            </a:r>
          </a:p>
        </p:txBody>
      </p:sp>
      <p:sp>
        <p:nvSpPr>
          <p:cNvPr id="462" name="Textfeld 461">
            <a:extLst>
              <a:ext uri="{FF2B5EF4-FFF2-40B4-BE49-F238E27FC236}">
                <a16:creationId xmlns:a16="http://schemas.microsoft.com/office/drawing/2014/main" id="{08DA866A-FE32-B2E3-39A8-A9E7C4C95F4F}"/>
              </a:ext>
            </a:extLst>
          </p:cNvPr>
          <p:cNvSpPr txBox="1"/>
          <p:nvPr/>
        </p:nvSpPr>
        <p:spPr>
          <a:xfrm>
            <a:off x="4733040" y="2883829"/>
            <a:ext cx="1600118" cy="261610"/>
          </a:xfrm>
          <a:prstGeom prst="rect">
            <a:avLst/>
          </a:prstGeom>
          <a:solidFill>
            <a:schemeClr val="accent4"/>
          </a:solidFill>
        </p:spPr>
        <p:txBody>
          <a:bodyPr wrap="none" rtlCol="0">
            <a:spAutoFit/>
          </a:bodyPr>
          <a:lstStyle/>
          <a:p>
            <a:r>
              <a:rPr lang="de-DE" sz="1100" dirty="0">
                <a:latin typeface="ABeeZee" pitchFamily="2" charset="0"/>
              </a:rPr>
              <a:t>Gegen-Kommutation</a:t>
            </a:r>
          </a:p>
        </p:txBody>
      </p:sp>
      <p:sp>
        <p:nvSpPr>
          <p:cNvPr id="463" name="Pfeil: nach links gekrümmt 462">
            <a:extLst>
              <a:ext uri="{FF2B5EF4-FFF2-40B4-BE49-F238E27FC236}">
                <a16:creationId xmlns:a16="http://schemas.microsoft.com/office/drawing/2014/main" id="{930361EC-17ED-BBF9-E6B7-08CF2991280D}"/>
              </a:ext>
            </a:extLst>
          </p:cNvPr>
          <p:cNvSpPr/>
          <p:nvPr/>
        </p:nvSpPr>
        <p:spPr>
          <a:xfrm>
            <a:off x="4544006" y="1823737"/>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64" name="Pfeil: nach links gekrümmt 463">
            <a:extLst>
              <a:ext uri="{FF2B5EF4-FFF2-40B4-BE49-F238E27FC236}">
                <a16:creationId xmlns:a16="http://schemas.microsoft.com/office/drawing/2014/main" id="{00491621-0D96-7D4A-91A1-7D36D2EA830E}"/>
              </a:ext>
            </a:extLst>
          </p:cNvPr>
          <p:cNvSpPr/>
          <p:nvPr/>
        </p:nvSpPr>
        <p:spPr>
          <a:xfrm>
            <a:off x="4544006" y="2309647"/>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65" name="Pfeil: nach links gekrümmt 464">
            <a:extLst>
              <a:ext uri="{FF2B5EF4-FFF2-40B4-BE49-F238E27FC236}">
                <a16:creationId xmlns:a16="http://schemas.microsoft.com/office/drawing/2014/main" id="{BD6A958A-93DA-4AA8-4360-D51E96162173}"/>
              </a:ext>
            </a:extLst>
          </p:cNvPr>
          <p:cNvSpPr/>
          <p:nvPr/>
        </p:nvSpPr>
        <p:spPr>
          <a:xfrm>
            <a:off x="4544006" y="2795557"/>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66" name="Rechteck 465">
            <a:extLst>
              <a:ext uri="{FF2B5EF4-FFF2-40B4-BE49-F238E27FC236}">
                <a16:creationId xmlns:a16="http://schemas.microsoft.com/office/drawing/2014/main" id="{96078217-4534-1C76-4EF7-95AFA912B0C5}"/>
              </a:ext>
            </a:extLst>
          </p:cNvPr>
          <p:cNvSpPr/>
          <p:nvPr/>
        </p:nvSpPr>
        <p:spPr>
          <a:xfrm>
            <a:off x="1220720" y="3665590"/>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-62 + (-18) + 27 – (-13)</a:t>
            </a:r>
          </a:p>
        </p:txBody>
      </p:sp>
      <p:sp>
        <p:nvSpPr>
          <p:cNvPr id="467" name="Rechteck 466">
            <a:extLst>
              <a:ext uri="{FF2B5EF4-FFF2-40B4-BE49-F238E27FC236}">
                <a16:creationId xmlns:a16="http://schemas.microsoft.com/office/drawing/2014/main" id="{F5661BD2-5C5C-A6AE-58D1-E7056BDC7806}"/>
              </a:ext>
            </a:extLst>
          </p:cNvPr>
          <p:cNvSpPr/>
          <p:nvPr/>
        </p:nvSpPr>
        <p:spPr>
          <a:xfrm>
            <a:off x="1220720" y="4135256"/>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8" name="Rechteck 467">
            <a:extLst>
              <a:ext uri="{FF2B5EF4-FFF2-40B4-BE49-F238E27FC236}">
                <a16:creationId xmlns:a16="http://schemas.microsoft.com/office/drawing/2014/main" id="{E3E05FA6-9141-FDF1-FF9C-D094812B7FC2}"/>
              </a:ext>
            </a:extLst>
          </p:cNvPr>
          <p:cNvSpPr/>
          <p:nvPr/>
        </p:nvSpPr>
        <p:spPr>
          <a:xfrm>
            <a:off x="1220720" y="4604922"/>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9" name="Rechteck 468">
            <a:extLst>
              <a:ext uri="{FF2B5EF4-FFF2-40B4-BE49-F238E27FC236}">
                <a16:creationId xmlns:a16="http://schemas.microsoft.com/office/drawing/2014/main" id="{8AA84946-5CE0-F575-3B9C-B05EE4317BDB}"/>
              </a:ext>
            </a:extLst>
          </p:cNvPr>
          <p:cNvSpPr/>
          <p:nvPr/>
        </p:nvSpPr>
        <p:spPr>
          <a:xfrm>
            <a:off x="1220720" y="5074588"/>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0" name="Textfeld 469">
            <a:extLst>
              <a:ext uri="{FF2B5EF4-FFF2-40B4-BE49-F238E27FC236}">
                <a16:creationId xmlns:a16="http://schemas.microsoft.com/office/drawing/2014/main" id="{326BECE5-AB70-AE71-0C02-15F70E5041E4}"/>
              </a:ext>
            </a:extLst>
          </p:cNvPr>
          <p:cNvSpPr txBox="1"/>
          <p:nvPr/>
        </p:nvSpPr>
        <p:spPr>
          <a:xfrm>
            <a:off x="4733040" y="3923337"/>
            <a:ext cx="1516762" cy="261610"/>
          </a:xfrm>
          <a:prstGeom prst="rect">
            <a:avLst/>
          </a:prstGeom>
          <a:solidFill>
            <a:schemeClr val="accent4"/>
          </a:solidFill>
        </p:spPr>
        <p:txBody>
          <a:bodyPr wrap="none" rtlCol="0">
            <a:spAutoFit/>
          </a:bodyPr>
          <a:lstStyle/>
          <a:p>
            <a:r>
              <a:rPr lang="de-DE" sz="1100" dirty="0">
                <a:latin typeface="ABeeZee" pitchFamily="2" charset="0"/>
              </a:rPr>
              <a:t>Einfacher schreiben!</a:t>
            </a:r>
          </a:p>
        </p:txBody>
      </p:sp>
      <p:sp>
        <p:nvSpPr>
          <p:cNvPr id="471" name="Textfeld 470">
            <a:extLst>
              <a:ext uri="{FF2B5EF4-FFF2-40B4-BE49-F238E27FC236}">
                <a16:creationId xmlns:a16="http://schemas.microsoft.com/office/drawing/2014/main" id="{003B50B6-6753-F92E-E8A7-45EBE5BB0740}"/>
              </a:ext>
            </a:extLst>
          </p:cNvPr>
          <p:cNvSpPr txBox="1"/>
          <p:nvPr/>
        </p:nvSpPr>
        <p:spPr>
          <a:xfrm>
            <a:off x="4733040" y="4429373"/>
            <a:ext cx="1811714" cy="261610"/>
          </a:xfrm>
          <a:prstGeom prst="rect">
            <a:avLst/>
          </a:prstGeom>
          <a:solidFill>
            <a:schemeClr val="accent4"/>
          </a:solidFill>
        </p:spPr>
        <p:txBody>
          <a:bodyPr wrap="none" rtlCol="0">
            <a:spAutoFit/>
          </a:bodyPr>
          <a:lstStyle/>
          <a:p>
            <a:r>
              <a:rPr lang="de-DE" sz="1100" dirty="0">
                <a:latin typeface="ABeeZee" pitchFamily="2" charset="0"/>
              </a:rPr>
              <a:t>Positive minus Negative!</a:t>
            </a:r>
          </a:p>
        </p:txBody>
      </p:sp>
      <p:sp>
        <p:nvSpPr>
          <p:cNvPr id="472" name="Textfeld 471">
            <a:extLst>
              <a:ext uri="{FF2B5EF4-FFF2-40B4-BE49-F238E27FC236}">
                <a16:creationId xmlns:a16="http://schemas.microsoft.com/office/drawing/2014/main" id="{BBBC2DA6-23B3-D3B3-9A1E-7FFBE5835E9C}"/>
              </a:ext>
            </a:extLst>
          </p:cNvPr>
          <p:cNvSpPr txBox="1"/>
          <p:nvPr/>
        </p:nvSpPr>
        <p:spPr>
          <a:xfrm>
            <a:off x="4733040" y="4905682"/>
            <a:ext cx="1600118" cy="261610"/>
          </a:xfrm>
          <a:prstGeom prst="rect">
            <a:avLst/>
          </a:prstGeom>
          <a:solidFill>
            <a:schemeClr val="accent4"/>
          </a:solidFill>
        </p:spPr>
        <p:txBody>
          <a:bodyPr wrap="none" rtlCol="0">
            <a:spAutoFit/>
          </a:bodyPr>
          <a:lstStyle/>
          <a:p>
            <a:r>
              <a:rPr lang="de-DE" sz="1100" dirty="0">
                <a:latin typeface="ABeeZee" pitchFamily="2" charset="0"/>
              </a:rPr>
              <a:t>Gegen-Kommutation</a:t>
            </a:r>
          </a:p>
        </p:txBody>
      </p:sp>
      <p:sp>
        <p:nvSpPr>
          <p:cNvPr id="473" name="Pfeil: nach links gekrümmt 472">
            <a:extLst>
              <a:ext uri="{FF2B5EF4-FFF2-40B4-BE49-F238E27FC236}">
                <a16:creationId xmlns:a16="http://schemas.microsoft.com/office/drawing/2014/main" id="{5E2F8AEA-97B3-9289-5593-F3524EE883B2}"/>
              </a:ext>
            </a:extLst>
          </p:cNvPr>
          <p:cNvSpPr/>
          <p:nvPr/>
        </p:nvSpPr>
        <p:spPr>
          <a:xfrm>
            <a:off x="4544006" y="3845590"/>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74" name="Pfeil: nach links gekrümmt 473">
            <a:extLst>
              <a:ext uri="{FF2B5EF4-FFF2-40B4-BE49-F238E27FC236}">
                <a16:creationId xmlns:a16="http://schemas.microsoft.com/office/drawing/2014/main" id="{1F940A53-3FE7-9C0D-44B2-E598DE54048B}"/>
              </a:ext>
            </a:extLst>
          </p:cNvPr>
          <p:cNvSpPr/>
          <p:nvPr/>
        </p:nvSpPr>
        <p:spPr>
          <a:xfrm>
            <a:off x="4544006" y="4331500"/>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75" name="Pfeil: nach links gekrümmt 474">
            <a:extLst>
              <a:ext uri="{FF2B5EF4-FFF2-40B4-BE49-F238E27FC236}">
                <a16:creationId xmlns:a16="http://schemas.microsoft.com/office/drawing/2014/main" id="{12A9B2D1-2C56-4C99-9B7F-CE8E57D7E6D9}"/>
              </a:ext>
            </a:extLst>
          </p:cNvPr>
          <p:cNvSpPr/>
          <p:nvPr/>
        </p:nvSpPr>
        <p:spPr>
          <a:xfrm>
            <a:off x="4544006" y="4817410"/>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76" name="Rechteck 475">
            <a:extLst>
              <a:ext uri="{FF2B5EF4-FFF2-40B4-BE49-F238E27FC236}">
                <a16:creationId xmlns:a16="http://schemas.microsoft.com/office/drawing/2014/main" id="{5F7315B0-3E22-EC1D-1DC0-A9A2D5E609A5}"/>
              </a:ext>
            </a:extLst>
          </p:cNvPr>
          <p:cNvSpPr/>
          <p:nvPr/>
        </p:nvSpPr>
        <p:spPr>
          <a:xfrm>
            <a:off x="1220720" y="5687443"/>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128 + (-92) – (-45) -200 + (-18)</a:t>
            </a:r>
          </a:p>
        </p:txBody>
      </p:sp>
      <p:sp>
        <p:nvSpPr>
          <p:cNvPr id="477" name="Rechteck 476">
            <a:extLst>
              <a:ext uri="{FF2B5EF4-FFF2-40B4-BE49-F238E27FC236}">
                <a16:creationId xmlns:a16="http://schemas.microsoft.com/office/drawing/2014/main" id="{A41FA48C-E4A5-C9E7-D636-B43DED9A80BF}"/>
              </a:ext>
            </a:extLst>
          </p:cNvPr>
          <p:cNvSpPr/>
          <p:nvPr/>
        </p:nvSpPr>
        <p:spPr>
          <a:xfrm>
            <a:off x="1220720" y="6157109"/>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8" name="Rechteck 477">
            <a:extLst>
              <a:ext uri="{FF2B5EF4-FFF2-40B4-BE49-F238E27FC236}">
                <a16:creationId xmlns:a16="http://schemas.microsoft.com/office/drawing/2014/main" id="{EF88A689-DB69-025E-DBB1-BCA2EECD7693}"/>
              </a:ext>
            </a:extLst>
          </p:cNvPr>
          <p:cNvSpPr/>
          <p:nvPr/>
        </p:nvSpPr>
        <p:spPr>
          <a:xfrm>
            <a:off x="1220720" y="6626775"/>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9" name="Rechteck 478">
            <a:extLst>
              <a:ext uri="{FF2B5EF4-FFF2-40B4-BE49-F238E27FC236}">
                <a16:creationId xmlns:a16="http://schemas.microsoft.com/office/drawing/2014/main" id="{757EB13F-B3DA-0B59-C0B1-D7A55EC2F87E}"/>
              </a:ext>
            </a:extLst>
          </p:cNvPr>
          <p:cNvSpPr/>
          <p:nvPr/>
        </p:nvSpPr>
        <p:spPr>
          <a:xfrm>
            <a:off x="1220720" y="7096441"/>
            <a:ext cx="325797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80" name="Textfeld 479">
            <a:extLst>
              <a:ext uri="{FF2B5EF4-FFF2-40B4-BE49-F238E27FC236}">
                <a16:creationId xmlns:a16="http://schemas.microsoft.com/office/drawing/2014/main" id="{1B997DC9-D066-82A5-282D-EA7EFE7698E8}"/>
              </a:ext>
            </a:extLst>
          </p:cNvPr>
          <p:cNvSpPr txBox="1"/>
          <p:nvPr/>
        </p:nvSpPr>
        <p:spPr>
          <a:xfrm>
            <a:off x="4733040" y="5945190"/>
            <a:ext cx="1516762" cy="261610"/>
          </a:xfrm>
          <a:prstGeom prst="rect">
            <a:avLst/>
          </a:prstGeom>
          <a:solidFill>
            <a:schemeClr val="accent4"/>
          </a:solidFill>
        </p:spPr>
        <p:txBody>
          <a:bodyPr wrap="none" rtlCol="0">
            <a:spAutoFit/>
          </a:bodyPr>
          <a:lstStyle/>
          <a:p>
            <a:r>
              <a:rPr lang="de-DE" sz="1100" dirty="0">
                <a:latin typeface="ABeeZee" pitchFamily="2" charset="0"/>
              </a:rPr>
              <a:t>Einfacher schreiben!</a:t>
            </a:r>
          </a:p>
        </p:txBody>
      </p:sp>
      <p:sp>
        <p:nvSpPr>
          <p:cNvPr id="481" name="Textfeld 480">
            <a:extLst>
              <a:ext uri="{FF2B5EF4-FFF2-40B4-BE49-F238E27FC236}">
                <a16:creationId xmlns:a16="http://schemas.microsoft.com/office/drawing/2014/main" id="{8A069EC5-DD61-A6CD-E393-3CBC12ADFCD1}"/>
              </a:ext>
            </a:extLst>
          </p:cNvPr>
          <p:cNvSpPr txBox="1"/>
          <p:nvPr/>
        </p:nvSpPr>
        <p:spPr>
          <a:xfrm>
            <a:off x="4733040" y="6451226"/>
            <a:ext cx="1811714" cy="261610"/>
          </a:xfrm>
          <a:prstGeom prst="rect">
            <a:avLst/>
          </a:prstGeom>
          <a:solidFill>
            <a:schemeClr val="accent4"/>
          </a:solidFill>
        </p:spPr>
        <p:txBody>
          <a:bodyPr wrap="none" rtlCol="0">
            <a:spAutoFit/>
          </a:bodyPr>
          <a:lstStyle/>
          <a:p>
            <a:r>
              <a:rPr lang="de-DE" sz="1100" dirty="0">
                <a:latin typeface="ABeeZee" pitchFamily="2" charset="0"/>
              </a:rPr>
              <a:t>Positive minus Negative!</a:t>
            </a:r>
          </a:p>
        </p:txBody>
      </p:sp>
      <p:sp>
        <p:nvSpPr>
          <p:cNvPr id="482" name="Textfeld 481">
            <a:extLst>
              <a:ext uri="{FF2B5EF4-FFF2-40B4-BE49-F238E27FC236}">
                <a16:creationId xmlns:a16="http://schemas.microsoft.com/office/drawing/2014/main" id="{BBF9D80A-38C5-EA04-A5E6-55201E5E3954}"/>
              </a:ext>
            </a:extLst>
          </p:cNvPr>
          <p:cNvSpPr txBox="1"/>
          <p:nvPr/>
        </p:nvSpPr>
        <p:spPr>
          <a:xfrm>
            <a:off x="4733040" y="6927535"/>
            <a:ext cx="1600118" cy="261610"/>
          </a:xfrm>
          <a:prstGeom prst="rect">
            <a:avLst/>
          </a:prstGeom>
          <a:solidFill>
            <a:schemeClr val="accent4"/>
          </a:solidFill>
        </p:spPr>
        <p:txBody>
          <a:bodyPr wrap="none" rtlCol="0">
            <a:spAutoFit/>
          </a:bodyPr>
          <a:lstStyle/>
          <a:p>
            <a:r>
              <a:rPr lang="de-DE" sz="1100" dirty="0">
                <a:latin typeface="ABeeZee" pitchFamily="2" charset="0"/>
              </a:rPr>
              <a:t>Gegen-Kommutation</a:t>
            </a:r>
          </a:p>
        </p:txBody>
      </p:sp>
      <p:sp>
        <p:nvSpPr>
          <p:cNvPr id="483" name="Pfeil: nach links gekrümmt 482">
            <a:extLst>
              <a:ext uri="{FF2B5EF4-FFF2-40B4-BE49-F238E27FC236}">
                <a16:creationId xmlns:a16="http://schemas.microsoft.com/office/drawing/2014/main" id="{5A5D2AF9-D84D-478D-3DCE-BEF27CF2D66F}"/>
              </a:ext>
            </a:extLst>
          </p:cNvPr>
          <p:cNvSpPr/>
          <p:nvPr/>
        </p:nvSpPr>
        <p:spPr>
          <a:xfrm>
            <a:off x="4544006" y="5867443"/>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84" name="Pfeil: nach links gekrümmt 483">
            <a:extLst>
              <a:ext uri="{FF2B5EF4-FFF2-40B4-BE49-F238E27FC236}">
                <a16:creationId xmlns:a16="http://schemas.microsoft.com/office/drawing/2014/main" id="{6722DDF7-59F1-E227-71C9-E8F12DED8A3E}"/>
              </a:ext>
            </a:extLst>
          </p:cNvPr>
          <p:cNvSpPr/>
          <p:nvPr/>
        </p:nvSpPr>
        <p:spPr>
          <a:xfrm>
            <a:off x="4544006" y="6353353"/>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85" name="Pfeil: nach links gekrümmt 484">
            <a:extLst>
              <a:ext uri="{FF2B5EF4-FFF2-40B4-BE49-F238E27FC236}">
                <a16:creationId xmlns:a16="http://schemas.microsoft.com/office/drawing/2014/main" id="{BD27D36D-2B9E-0101-BBEE-1048D0C96204}"/>
              </a:ext>
            </a:extLst>
          </p:cNvPr>
          <p:cNvSpPr/>
          <p:nvPr/>
        </p:nvSpPr>
        <p:spPr>
          <a:xfrm>
            <a:off x="4544006" y="6839263"/>
            <a:ext cx="242596" cy="474117"/>
          </a:xfrm>
          <a:prstGeom prst="curvedLef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4274937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Inhaltsplatzhalter 2">
            <a:extLst>
              <a:ext uri="{FF2B5EF4-FFF2-40B4-BE49-F238E27FC236}">
                <a16:creationId xmlns:a16="http://schemas.microsoft.com/office/drawing/2014/main" id="{499E1C38-129E-FFBA-F202-C85B193533A1}"/>
              </a:ext>
            </a:extLst>
          </p:cNvPr>
          <p:cNvSpPr txBox="1">
            <a:spLocks/>
          </p:cNvSpPr>
          <p:nvPr/>
        </p:nvSpPr>
        <p:spPr>
          <a:xfrm>
            <a:off x="900113" y="989013"/>
            <a:ext cx="5754664" cy="2264727"/>
          </a:xfrm>
          <a:custGeom>
            <a:avLst/>
            <a:gdLst>
              <a:gd name="csX0" fmla="*/ 0 w 5754664"/>
              <a:gd name="csY0" fmla="*/ 0 h 2264727"/>
              <a:gd name="csX1" fmla="*/ 639407 w 5754664"/>
              <a:gd name="csY1" fmla="*/ 0 h 2264727"/>
              <a:gd name="csX2" fmla="*/ 1163721 w 5754664"/>
              <a:gd name="csY2" fmla="*/ 0 h 2264727"/>
              <a:gd name="csX3" fmla="*/ 1860675 w 5754664"/>
              <a:gd name="csY3" fmla="*/ 0 h 2264727"/>
              <a:gd name="csX4" fmla="*/ 2442535 w 5754664"/>
              <a:gd name="csY4" fmla="*/ 0 h 2264727"/>
              <a:gd name="csX5" fmla="*/ 2909302 w 5754664"/>
              <a:gd name="csY5" fmla="*/ 0 h 2264727"/>
              <a:gd name="csX6" fmla="*/ 3491163 w 5754664"/>
              <a:gd name="csY6" fmla="*/ 0 h 2264727"/>
              <a:gd name="csX7" fmla="*/ 4188117 w 5754664"/>
              <a:gd name="csY7" fmla="*/ 0 h 2264727"/>
              <a:gd name="csX8" fmla="*/ 4942617 w 5754664"/>
              <a:gd name="csY8" fmla="*/ 0 h 2264727"/>
              <a:gd name="csX9" fmla="*/ 5754664 w 5754664"/>
              <a:gd name="csY9" fmla="*/ 0 h 2264727"/>
              <a:gd name="csX10" fmla="*/ 5754664 w 5754664"/>
              <a:gd name="csY10" fmla="*/ 566182 h 2264727"/>
              <a:gd name="csX11" fmla="*/ 5754664 w 5754664"/>
              <a:gd name="csY11" fmla="*/ 1155011 h 2264727"/>
              <a:gd name="csX12" fmla="*/ 5754664 w 5754664"/>
              <a:gd name="csY12" fmla="*/ 1675898 h 2264727"/>
              <a:gd name="csX13" fmla="*/ 5754664 w 5754664"/>
              <a:gd name="csY13" fmla="*/ 2264727 h 2264727"/>
              <a:gd name="csX14" fmla="*/ 5230350 w 5754664"/>
              <a:gd name="csY14" fmla="*/ 2264727 h 2264727"/>
              <a:gd name="csX15" fmla="*/ 4475850 w 5754664"/>
              <a:gd name="csY15" fmla="*/ 2264727 h 2264727"/>
              <a:gd name="csX16" fmla="*/ 4009083 w 5754664"/>
              <a:gd name="csY16" fmla="*/ 2264727 h 2264727"/>
              <a:gd name="csX17" fmla="*/ 3484769 w 5754664"/>
              <a:gd name="csY17" fmla="*/ 2264727 h 2264727"/>
              <a:gd name="csX18" fmla="*/ 2845362 w 5754664"/>
              <a:gd name="csY18" fmla="*/ 2264727 h 2264727"/>
              <a:gd name="csX19" fmla="*/ 2321048 w 5754664"/>
              <a:gd name="csY19" fmla="*/ 2264727 h 2264727"/>
              <a:gd name="csX20" fmla="*/ 1681641 w 5754664"/>
              <a:gd name="csY20" fmla="*/ 2264727 h 2264727"/>
              <a:gd name="csX21" fmla="*/ 1214874 w 5754664"/>
              <a:gd name="csY21" fmla="*/ 2264727 h 2264727"/>
              <a:gd name="csX22" fmla="*/ 690560 w 5754664"/>
              <a:gd name="csY22" fmla="*/ 2264727 h 2264727"/>
              <a:gd name="csX23" fmla="*/ 0 w 5754664"/>
              <a:gd name="csY23" fmla="*/ 2264727 h 2264727"/>
              <a:gd name="csX24" fmla="*/ 0 w 5754664"/>
              <a:gd name="csY24" fmla="*/ 1766487 h 2264727"/>
              <a:gd name="csX25" fmla="*/ 0 w 5754664"/>
              <a:gd name="csY25" fmla="*/ 1155011 h 2264727"/>
              <a:gd name="csX26" fmla="*/ 0 w 5754664"/>
              <a:gd name="csY26" fmla="*/ 566182 h 2264727"/>
              <a:gd name="csX27" fmla="*/ 0 w 5754664"/>
              <a:gd name="csY27" fmla="*/ 0 h 2264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264727"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47061" y="165745"/>
                  <a:pt x="5760624" y="415919"/>
                  <a:pt x="5754664" y="566182"/>
                </a:cubicBezTo>
                <a:cubicBezTo>
                  <a:pt x="5748704" y="716445"/>
                  <a:pt x="5730909" y="866460"/>
                  <a:pt x="5754664" y="1155011"/>
                </a:cubicBezTo>
                <a:cubicBezTo>
                  <a:pt x="5778419" y="1443562"/>
                  <a:pt x="5735438" y="1483492"/>
                  <a:pt x="5754664" y="1675898"/>
                </a:cubicBezTo>
                <a:cubicBezTo>
                  <a:pt x="5773890" y="1868304"/>
                  <a:pt x="5747196" y="1984008"/>
                  <a:pt x="5754664" y="2264727"/>
                </a:cubicBezTo>
                <a:cubicBezTo>
                  <a:pt x="5553567" y="2247073"/>
                  <a:pt x="5415533" y="2284964"/>
                  <a:pt x="5230350" y="2264727"/>
                </a:cubicBezTo>
                <a:cubicBezTo>
                  <a:pt x="5045167" y="2244490"/>
                  <a:pt x="4652553" y="2298722"/>
                  <a:pt x="4475850" y="2264727"/>
                </a:cubicBezTo>
                <a:cubicBezTo>
                  <a:pt x="4299147" y="2230732"/>
                  <a:pt x="4179264" y="2280250"/>
                  <a:pt x="4009083" y="2264727"/>
                </a:cubicBezTo>
                <a:cubicBezTo>
                  <a:pt x="3838902" y="2249204"/>
                  <a:pt x="3595342" y="2259103"/>
                  <a:pt x="3484769" y="2264727"/>
                </a:cubicBezTo>
                <a:cubicBezTo>
                  <a:pt x="3374196" y="2270351"/>
                  <a:pt x="3131136" y="2288795"/>
                  <a:pt x="2845362" y="2264727"/>
                </a:cubicBezTo>
                <a:cubicBezTo>
                  <a:pt x="2559588" y="2240659"/>
                  <a:pt x="2453907" y="2265247"/>
                  <a:pt x="2321048" y="2264727"/>
                </a:cubicBezTo>
                <a:cubicBezTo>
                  <a:pt x="2188189" y="2264207"/>
                  <a:pt x="1989593" y="2257019"/>
                  <a:pt x="1681641" y="2264727"/>
                </a:cubicBezTo>
                <a:cubicBezTo>
                  <a:pt x="1373689" y="2272435"/>
                  <a:pt x="1323989" y="2257848"/>
                  <a:pt x="1214874" y="2264727"/>
                </a:cubicBezTo>
                <a:cubicBezTo>
                  <a:pt x="1105759" y="2271606"/>
                  <a:pt x="917409" y="2277869"/>
                  <a:pt x="690560" y="2264727"/>
                </a:cubicBezTo>
                <a:cubicBezTo>
                  <a:pt x="463711" y="2251585"/>
                  <a:pt x="195461" y="2270765"/>
                  <a:pt x="0" y="2264727"/>
                </a:cubicBezTo>
                <a:cubicBezTo>
                  <a:pt x="16099" y="2101039"/>
                  <a:pt x="23130" y="1935998"/>
                  <a:pt x="0" y="1766487"/>
                </a:cubicBezTo>
                <a:cubicBezTo>
                  <a:pt x="-23130" y="1596976"/>
                  <a:pt x="18242" y="1322276"/>
                  <a:pt x="0" y="1155011"/>
                </a:cubicBezTo>
                <a:cubicBezTo>
                  <a:pt x="-18242" y="987746"/>
                  <a:pt x="-9104" y="726105"/>
                  <a:pt x="0" y="566182"/>
                </a:cubicBezTo>
                <a:cubicBezTo>
                  <a:pt x="9104" y="406259"/>
                  <a:pt x="14380" y="159470"/>
                  <a:pt x="0" y="0"/>
                </a:cubicBezTo>
                <a:close/>
              </a:path>
              <a:path w="5754664" h="2264727"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80181" y="137776"/>
                  <a:pt x="5734841" y="310449"/>
                  <a:pt x="5754664" y="611476"/>
                </a:cubicBezTo>
                <a:cubicBezTo>
                  <a:pt x="5774487" y="912503"/>
                  <a:pt x="5748135" y="992942"/>
                  <a:pt x="5754664" y="1200305"/>
                </a:cubicBezTo>
                <a:cubicBezTo>
                  <a:pt x="5761193" y="1407668"/>
                  <a:pt x="5773890" y="1477221"/>
                  <a:pt x="5754664" y="1698545"/>
                </a:cubicBezTo>
                <a:cubicBezTo>
                  <a:pt x="5735438" y="1919869"/>
                  <a:pt x="5781430" y="2128719"/>
                  <a:pt x="5754664" y="2264727"/>
                </a:cubicBezTo>
                <a:cubicBezTo>
                  <a:pt x="5583764" y="2252233"/>
                  <a:pt x="5451213" y="2285547"/>
                  <a:pt x="5287897" y="2264727"/>
                </a:cubicBezTo>
                <a:cubicBezTo>
                  <a:pt x="5124581" y="2243907"/>
                  <a:pt x="4813362" y="2283737"/>
                  <a:pt x="4590943" y="2264727"/>
                </a:cubicBezTo>
                <a:cubicBezTo>
                  <a:pt x="4368524" y="2245717"/>
                  <a:pt x="4123941" y="2249394"/>
                  <a:pt x="3893989" y="2264727"/>
                </a:cubicBezTo>
                <a:cubicBezTo>
                  <a:pt x="3664037" y="2280060"/>
                  <a:pt x="3394616" y="2266366"/>
                  <a:pt x="3139489" y="2264727"/>
                </a:cubicBezTo>
                <a:cubicBezTo>
                  <a:pt x="2884362" y="2263088"/>
                  <a:pt x="2704371" y="2262432"/>
                  <a:pt x="2384989" y="2264727"/>
                </a:cubicBezTo>
                <a:cubicBezTo>
                  <a:pt x="2065607" y="2267022"/>
                  <a:pt x="1981397" y="2243040"/>
                  <a:pt x="1688035" y="2264727"/>
                </a:cubicBezTo>
                <a:cubicBezTo>
                  <a:pt x="1394673" y="2286414"/>
                  <a:pt x="1329548" y="2257906"/>
                  <a:pt x="1048628" y="2264727"/>
                </a:cubicBezTo>
                <a:cubicBezTo>
                  <a:pt x="767708" y="2271548"/>
                  <a:pt x="487941" y="2275611"/>
                  <a:pt x="0" y="2264727"/>
                </a:cubicBezTo>
                <a:cubicBezTo>
                  <a:pt x="-20707" y="2085472"/>
                  <a:pt x="-16260" y="1901176"/>
                  <a:pt x="0" y="1675898"/>
                </a:cubicBezTo>
                <a:cubicBezTo>
                  <a:pt x="16260" y="1450620"/>
                  <a:pt x="-11037" y="1224170"/>
                  <a:pt x="0" y="1087069"/>
                </a:cubicBezTo>
                <a:cubicBezTo>
                  <a:pt x="11037" y="949968"/>
                  <a:pt x="-10844" y="760090"/>
                  <a:pt x="0" y="543534"/>
                </a:cubicBezTo>
                <a:cubicBezTo>
                  <a:pt x="10844" y="326978"/>
                  <a:pt x="-5277" y="224013"/>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3.5: </a:t>
            </a:r>
            <a:r>
              <a:rPr lang="de-DE" sz="1100" dirty="0"/>
              <a:t>Mit den drei Schritten kannst du auch sehr viel kürzere Aufgaben lösen, bei denen natürlich einzelne Schritte dann einfach wegfallen oder z.B. auch das Positive von „Positive minus Negative“ einfach 0 ist.</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br>
              <a:rPr lang="de-DE" sz="1100" dirty="0"/>
            </a:br>
            <a:endParaRPr lang="de-DE" sz="1100" dirty="0"/>
          </a:p>
        </p:txBody>
      </p:sp>
      <p:sp>
        <p:nvSpPr>
          <p:cNvPr id="2057" name="Rechteck 2056">
            <a:extLst>
              <a:ext uri="{FF2B5EF4-FFF2-40B4-BE49-F238E27FC236}">
                <a16:creationId xmlns:a16="http://schemas.microsoft.com/office/drawing/2014/main" id="{A8E3C46B-705B-5E21-F3D1-0B9CA3E1D95D}"/>
              </a:ext>
            </a:extLst>
          </p:cNvPr>
          <p:cNvSpPr/>
          <p:nvPr/>
        </p:nvSpPr>
        <p:spPr>
          <a:xfrm>
            <a:off x="1024064" y="1785536"/>
            <a:ext cx="2666873"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22 + (-30) =</a:t>
            </a:r>
          </a:p>
        </p:txBody>
      </p:sp>
      <p:sp>
        <p:nvSpPr>
          <p:cNvPr id="59" name="Rechteck 58">
            <a:extLst>
              <a:ext uri="{FF2B5EF4-FFF2-40B4-BE49-F238E27FC236}">
                <a16:creationId xmlns:a16="http://schemas.microsoft.com/office/drawing/2014/main" id="{54AD28FB-D39C-15CF-6A58-72617350FA51}"/>
              </a:ext>
            </a:extLst>
          </p:cNvPr>
          <p:cNvSpPr/>
          <p:nvPr/>
        </p:nvSpPr>
        <p:spPr>
          <a:xfrm>
            <a:off x="3868738" y="1785536"/>
            <a:ext cx="2666873"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-15 + 40 =</a:t>
            </a:r>
          </a:p>
        </p:txBody>
      </p:sp>
      <p:sp>
        <p:nvSpPr>
          <p:cNvPr id="60" name="Rechteck 59">
            <a:extLst>
              <a:ext uri="{FF2B5EF4-FFF2-40B4-BE49-F238E27FC236}">
                <a16:creationId xmlns:a16="http://schemas.microsoft.com/office/drawing/2014/main" id="{7AC0FBC3-633D-2836-A666-6AD356F59B54}"/>
              </a:ext>
            </a:extLst>
          </p:cNvPr>
          <p:cNvSpPr/>
          <p:nvPr/>
        </p:nvSpPr>
        <p:spPr>
          <a:xfrm>
            <a:off x="1024064" y="2257825"/>
            <a:ext cx="2666873"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(-13) - 30 =</a:t>
            </a:r>
          </a:p>
        </p:txBody>
      </p:sp>
      <p:sp>
        <p:nvSpPr>
          <p:cNvPr id="61" name="Rechteck 60">
            <a:extLst>
              <a:ext uri="{FF2B5EF4-FFF2-40B4-BE49-F238E27FC236}">
                <a16:creationId xmlns:a16="http://schemas.microsoft.com/office/drawing/2014/main" id="{E6D00473-9DE2-5DD9-B591-36459C545CB7}"/>
              </a:ext>
            </a:extLst>
          </p:cNvPr>
          <p:cNvSpPr/>
          <p:nvPr/>
        </p:nvSpPr>
        <p:spPr>
          <a:xfrm>
            <a:off x="3868738" y="2257825"/>
            <a:ext cx="2666873"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-23 – 7 =</a:t>
            </a:r>
          </a:p>
        </p:txBody>
      </p:sp>
      <p:sp>
        <p:nvSpPr>
          <p:cNvPr id="62" name="Rechteck 61">
            <a:extLst>
              <a:ext uri="{FF2B5EF4-FFF2-40B4-BE49-F238E27FC236}">
                <a16:creationId xmlns:a16="http://schemas.microsoft.com/office/drawing/2014/main" id="{6A061DA3-05A1-83F8-170A-409F691BD712}"/>
              </a:ext>
            </a:extLst>
          </p:cNvPr>
          <p:cNvSpPr/>
          <p:nvPr/>
        </p:nvSpPr>
        <p:spPr>
          <a:xfrm>
            <a:off x="1024064" y="2735679"/>
            <a:ext cx="2666873"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(-45) + (-62) – 15 =</a:t>
            </a:r>
          </a:p>
        </p:txBody>
      </p:sp>
      <p:sp>
        <p:nvSpPr>
          <p:cNvPr id="63" name="Rechteck 62">
            <a:extLst>
              <a:ext uri="{FF2B5EF4-FFF2-40B4-BE49-F238E27FC236}">
                <a16:creationId xmlns:a16="http://schemas.microsoft.com/office/drawing/2014/main" id="{56DACE71-134B-F1AE-C2B1-774D7CA10D12}"/>
              </a:ext>
            </a:extLst>
          </p:cNvPr>
          <p:cNvSpPr/>
          <p:nvPr/>
        </p:nvSpPr>
        <p:spPr>
          <a:xfrm>
            <a:off x="3868738" y="2735679"/>
            <a:ext cx="2666873"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30 – (-40) =</a:t>
            </a:r>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11</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Addition &amp; Subtraktion</a:t>
            </a:r>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77</a:t>
            </a:r>
            <a:endParaRPr lang="de-DE" sz="1100" dirty="0">
              <a:solidFill>
                <a:srgbClr val="C00000"/>
              </a:solidFill>
              <a:latin typeface="ABeeZee" pitchFamily="2" charset="0"/>
            </a:endParaRPr>
          </a:p>
        </p:txBody>
      </p:sp>
      <p:sp>
        <p:nvSpPr>
          <p:cNvPr id="453" name="Inhaltsplatzhalter 2">
            <a:extLst>
              <a:ext uri="{FF2B5EF4-FFF2-40B4-BE49-F238E27FC236}">
                <a16:creationId xmlns:a16="http://schemas.microsoft.com/office/drawing/2014/main" id="{6D917030-711F-DC97-C356-C6A6F1E97583}"/>
              </a:ext>
            </a:extLst>
          </p:cNvPr>
          <p:cNvSpPr txBox="1">
            <a:spLocks/>
          </p:cNvSpPr>
          <p:nvPr/>
        </p:nvSpPr>
        <p:spPr>
          <a:xfrm>
            <a:off x="900113" y="3463608"/>
            <a:ext cx="5759450" cy="2906709"/>
          </a:xfrm>
          <a:custGeom>
            <a:avLst/>
            <a:gdLst>
              <a:gd name="csX0" fmla="*/ 0 w 5759450"/>
              <a:gd name="csY0" fmla="*/ 0 h 2906709"/>
              <a:gd name="csX1" fmla="*/ 639939 w 5759450"/>
              <a:gd name="csY1" fmla="*/ 0 h 2906709"/>
              <a:gd name="csX2" fmla="*/ 1222283 w 5759450"/>
              <a:gd name="csY2" fmla="*/ 0 h 2906709"/>
              <a:gd name="csX3" fmla="*/ 1689439 w 5759450"/>
              <a:gd name="csY3" fmla="*/ 0 h 2906709"/>
              <a:gd name="csX4" fmla="*/ 2271783 w 5759450"/>
              <a:gd name="csY4" fmla="*/ 0 h 2906709"/>
              <a:gd name="csX5" fmla="*/ 2969316 w 5759450"/>
              <a:gd name="csY5" fmla="*/ 0 h 2906709"/>
              <a:gd name="csX6" fmla="*/ 3724444 w 5759450"/>
              <a:gd name="csY6" fmla="*/ 0 h 2906709"/>
              <a:gd name="csX7" fmla="*/ 4306789 w 5759450"/>
              <a:gd name="csY7" fmla="*/ 0 h 2906709"/>
              <a:gd name="csX8" fmla="*/ 4946728 w 5759450"/>
              <a:gd name="csY8" fmla="*/ 0 h 2906709"/>
              <a:gd name="csX9" fmla="*/ 5759450 w 5759450"/>
              <a:gd name="csY9" fmla="*/ 0 h 2906709"/>
              <a:gd name="csX10" fmla="*/ 5759450 w 5759450"/>
              <a:gd name="csY10" fmla="*/ 639476 h 2906709"/>
              <a:gd name="csX11" fmla="*/ 5759450 w 5759450"/>
              <a:gd name="csY11" fmla="*/ 1162684 h 2906709"/>
              <a:gd name="csX12" fmla="*/ 5759450 w 5759450"/>
              <a:gd name="csY12" fmla="*/ 1685891 h 2906709"/>
              <a:gd name="csX13" fmla="*/ 5759450 w 5759450"/>
              <a:gd name="csY13" fmla="*/ 2209099 h 2906709"/>
              <a:gd name="csX14" fmla="*/ 5759450 w 5759450"/>
              <a:gd name="csY14" fmla="*/ 2906709 h 2906709"/>
              <a:gd name="csX15" fmla="*/ 5061917 w 5759450"/>
              <a:gd name="csY15" fmla="*/ 2906709 h 2906709"/>
              <a:gd name="csX16" fmla="*/ 4421978 w 5759450"/>
              <a:gd name="csY16" fmla="*/ 2906709 h 2906709"/>
              <a:gd name="csX17" fmla="*/ 3897228 w 5759450"/>
              <a:gd name="csY17" fmla="*/ 2906709 h 2906709"/>
              <a:gd name="csX18" fmla="*/ 3257289 w 5759450"/>
              <a:gd name="csY18" fmla="*/ 2906709 h 2906709"/>
              <a:gd name="csX19" fmla="*/ 2790134 w 5759450"/>
              <a:gd name="csY19" fmla="*/ 2906709 h 2906709"/>
              <a:gd name="csX20" fmla="*/ 2265384 w 5759450"/>
              <a:gd name="csY20" fmla="*/ 2906709 h 2906709"/>
              <a:gd name="csX21" fmla="*/ 1625445 w 5759450"/>
              <a:gd name="csY21" fmla="*/ 2906709 h 2906709"/>
              <a:gd name="csX22" fmla="*/ 1158289 w 5759450"/>
              <a:gd name="csY22" fmla="*/ 2906709 h 2906709"/>
              <a:gd name="csX23" fmla="*/ 0 w 5759450"/>
              <a:gd name="csY23" fmla="*/ 2906709 h 2906709"/>
              <a:gd name="csX24" fmla="*/ 0 w 5759450"/>
              <a:gd name="csY24" fmla="*/ 2383501 h 2906709"/>
              <a:gd name="csX25" fmla="*/ 0 w 5759450"/>
              <a:gd name="csY25" fmla="*/ 1802160 h 2906709"/>
              <a:gd name="csX26" fmla="*/ 0 w 5759450"/>
              <a:gd name="csY26" fmla="*/ 1162684 h 2906709"/>
              <a:gd name="csX27" fmla="*/ 0 w 5759450"/>
              <a:gd name="csY27" fmla="*/ 668543 h 2906709"/>
              <a:gd name="csX28" fmla="*/ 0 w 5759450"/>
              <a:gd name="csY28" fmla="*/ 0 h 2906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9450" h="2906709" fill="none" extrusionOk="0">
                <a:moveTo>
                  <a:pt x="0" y="0"/>
                </a:moveTo>
                <a:cubicBezTo>
                  <a:pt x="199033" y="-14561"/>
                  <a:pt x="380338" y="-19984"/>
                  <a:pt x="639939" y="0"/>
                </a:cubicBezTo>
                <a:cubicBezTo>
                  <a:pt x="899540" y="19984"/>
                  <a:pt x="1034975" y="-26919"/>
                  <a:pt x="1222283" y="0"/>
                </a:cubicBezTo>
                <a:cubicBezTo>
                  <a:pt x="1409591" y="26919"/>
                  <a:pt x="1589258" y="-10793"/>
                  <a:pt x="1689439" y="0"/>
                </a:cubicBezTo>
                <a:cubicBezTo>
                  <a:pt x="1789620" y="10793"/>
                  <a:pt x="2018396" y="-9072"/>
                  <a:pt x="2271783" y="0"/>
                </a:cubicBezTo>
                <a:cubicBezTo>
                  <a:pt x="2525170" y="9072"/>
                  <a:pt x="2622616" y="15323"/>
                  <a:pt x="2969316" y="0"/>
                </a:cubicBezTo>
                <a:cubicBezTo>
                  <a:pt x="3316016" y="-15323"/>
                  <a:pt x="3521884" y="8172"/>
                  <a:pt x="3724444" y="0"/>
                </a:cubicBezTo>
                <a:cubicBezTo>
                  <a:pt x="3927004" y="-8172"/>
                  <a:pt x="4104441" y="-9305"/>
                  <a:pt x="4306789" y="0"/>
                </a:cubicBezTo>
                <a:cubicBezTo>
                  <a:pt x="4509137" y="9305"/>
                  <a:pt x="4791955" y="18675"/>
                  <a:pt x="4946728" y="0"/>
                </a:cubicBezTo>
                <a:cubicBezTo>
                  <a:pt x="5101501" y="-18675"/>
                  <a:pt x="5452179" y="19451"/>
                  <a:pt x="5759450" y="0"/>
                </a:cubicBezTo>
                <a:cubicBezTo>
                  <a:pt x="5734557" y="178479"/>
                  <a:pt x="5769295" y="476161"/>
                  <a:pt x="5759450" y="639476"/>
                </a:cubicBezTo>
                <a:cubicBezTo>
                  <a:pt x="5749605" y="802791"/>
                  <a:pt x="5761838" y="1041631"/>
                  <a:pt x="5759450" y="1162684"/>
                </a:cubicBezTo>
                <a:cubicBezTo>
                  <a:pt x="5757062" y="1283737"/>
                  <a:pt x="5785043" y="1437077"/>
                  <a:pt x="5759450" y="1685891"/>
                </a:cubicBezTo>
                <a:cubicBezTo>
                  <a:pt x="5733857" y="1934705"/>
                  <a:pt x="5760295" y="2042654"/>
                  <a:pt x="5759450" y="2209099"/>
                </a:cubicBezTo>
                <a:cubicBezTo>
                  <a:pt x="5758605" y="2375544"/>
                  <a:pt x="5735904" y="2744130"/>
                  <a:pt x="5759450" y="2906709"/>
                </a:cubicBezTo>
                <a:cubicBezTo>
                  <a:pt x="5487798" y="2902962"/>
                  <a:pt x="5243992" y="2906700"/>
                  <a:pt x="5061917" y="2906709"/>
                </a:cubicBezTo>
                <a:cubicBezTo>
                  <a:pt x="4879842" y="2906718"/>
                  <a:pt x="4562704" y="2932617"/>
                  <a:pt x="4421978" y="2906709"/>
                </a:cubicBezTo>
                <a:cubicBezTo>
                  <a:pt x="4281252" y="2880801"/>
                  <a:pt x="4090089" y="2897935"/>
                  <a:pt x="3897228" y="2906709"/>
                </a:cubicBezTo>
                <a:cubicBezTo>
                  <a:pt x="3704367" y="2915484"/>
                  <a:pt x="3436328" y="2922597"/>
                  <a:pt x="3257289" y="2906709"/>
                </a:cubicBezTo>
                <a:cubicBezTo>
                  <a:pt x="3078250" y="2890821"/>
                  <a:pt x="3003002" y="2895330"/>
                  <a:pt x="2790134" y="2906709"/>
                </a:cubicBezTo>
                <a:cubicBezTo>
                  <a:pt x="2577267" y="2918088"/>
                  <a:pt x="2395610" y="2922107"/>
                  <a:pt x="2265384" y="2906709"/>
                </a:cubicBezTo>
                <a:cubicBezTo>
                  <a:pt x="2135158" y="2891312"/>
                  <a:pt x="1899426" y="2918594"/>
                  <a:pt x="1625445" y="2906709"/>
                </a:cubicBezTo>
                <a:cubicBezTo>
                  <a:pt x="1351464" y="2894824"/>
                  <a:pt x="1260236" y="2911567"/>
                  <a:pt x="1158289" y="2906709"/>
                </a:cubicBezTo>
                <a:cubicBezTo>
                  <a:pt x="1056342" y="2901851"/>
                  <a:pt x="246479" y="2928898"/>
                  <a:pt x="0" y="2906709"/>
                </a:cubicBezTo>
                <a:cubicBezTo>
                  <a:pt x="-17299" y="2679138"/>
                  <a:pt x="8216" y="2603845"/>
                  <a:pt x="0" y="2383501"/>
                </a:cubicBezTo>
                <a:cubicBezTo>
                  <a:pt x="-8216" y="2163157"/>
                  <a:pt x="-24855" y="2020680"/>
                  <a:pt x="0" y="1802160"/>
                </a:cubicBezTo>
                <a:cubicBezTo>
                  <a:pt x="24855" y="1583640"/>
                  <a:pt x="-24586" y="1462945"/>
                  <a:pt x="0" y="1162684"/>
                </a:cubicBezTo>
                <a:cubicBezTo>
                  <a:pt x="24586" y="862423"/>
                  <a:pt x="21983" y="807461"/>
                  <a:pt x="0" y="668543"/>
                </a:cubicBezTo>
                <a:cubicBezTo>
                  <a:pt x="-21983" y="529625"/>
                  <a:pt x="31115" y="176974"/>
                  <a:pt x="0" y="0"/>
                </a:cubicBezTo>
                <a:close/>
              </a:path>
              <a:path w="5759450" h="2906709" stroke="0" extrusionOk="0">
                <a:moveTo>
                  <a:pt x="0" y="0"/>
                </a:moveTo>
                <a:cubicBezTo>
                  <a:pt x="206527" y="22955"/>
                  <a:pt x="352049" y="8055"/>
                  <a:pt x="467155" y="0"/>
                </a:cubicBezTo>
                <a:cubicBezTo>
                  <a:pt x="582262" y="-8055"/>
                  <a:pt x="1065104" y="28105"/>
                  <a:pt x="1222283" y="0"/>
                </a:cubicBezTo>
                <a:cubicBezTo>
                  <a:pt x="1379462" y="-28105"/>
                  <a:pt x="1671935" y="2992"/>
                  <a:pt x="1919817" y="0"/>
                </a:cubicBezTo>
                <a:cubicBezTo>
                  <a:pt x="2167699" y="-2992"/>
                  <a:pt x="2366121" y="16277"/>
                  <a:pt x="2502161" y="0"/>
                </a:cubicBezTo>
                <a:cubicBezTo>
                  <a:pt x="2638201" y="-16277"/>
                  <a:pt x="2902318" y="16715"/>
                  <a:pt x="3084505" y="0"/>
                </a:cubicBezTo>
                <a:cubicBezTo>
                  <a:pt x="3266692" y="-16715"/>
                  <a:pt x="3575064" y="-15621"/>
                  <a:pt x="3839633" y="0"/>
                </a:cubicBezTo>
                <a:cubicBezTo>
                  <a:pt x="4104202" y="15621"/>
                  <a:pt x="4176641" y="-31262"/>
                  <a:pt x="4479572" y="0"/>
                </a:cubicBezTo>
                <a:cubicBezTo>
                  <a:pt x="4782503" y="31262"/>
                  <a:pt x="4866968" y="2034"/>
                  <a:pt x="5119511" y="0"/>
                </a:cubicBezTo>
                <a:cubicBezTo>
                  <a:pt x="5372054" y="-2034"/>
                  <a:pt x="5444825" y="18844"/>
                  <a:pt x="5759450" y="0"/>
                </a:cubicBezTo>
                <a:cubicBezTo>
                  <a:pt x="5748470" y="179656"/>
                  <a:pt x="5789772" y="409895"/>
                  <a:pt x="5759450" y="639476"/>
                </a:cubicBezTo>
                <a:cubicBezTo>
                  <a:pt x="5729128" y="869057"/>
                  <a:pt x="5762845" y="1121992"/>
                  <a:pt x="5759450" y="1249885"/>
                </a:cubicBezTo>
                <a:cubicBezTo>
                  <a:pt x="5756055" y="1377778"/>
                  <a:pt x="5742863" y="1507745"/>
                  <a:pt x="5759450" y="1744025"/>
                </a:cubicBezTo>
                <a:cubicBezTo>
                  <a:pt x="5776037" y="1980305"/>
                  <a:pt x="5756014" y="2100318"/>
                  <a:pt x="5759450" y="2238166"/>
                </a:cubicBezTo>
                <a:cubicBezTo>
                  <a:pt x="5762886" y="2376014"/>
                  <a:pt x="5739970" y="2678318"/>
                  <a:pt x="5759450" y="2906709"/>
                </a:cubicBezTo>
                <a:cubicBezTo>
                  <a:pt x="5512963" y="2902306"/>
                  <a:pt x="5399284" y="2937566"/>
                  <a:pt x="5061917" y="2906709"/>
                </a:cubicBezTo>
                <a:cubicBezTo>
                  <a:pt x="4724550" y="2875852"/>
                  <a:pt x="4646720" y="2914279"/>
                  <a:pt x="4364383" y="2906709"/>
                </a:cubicBezTo>
                <a:cubicBezTo>
                  <a:pt x="4082046" y="2899139"/>
                  <a:pt x="3773521" y="2877237"/>
                  <a:pt x="3609255" y="2906709"/>
                </a:cubicBezTo>
                <a:cubicBezTo>
                  <a:pt x="3444989" y="2936181"/>
                  <a:pt x="3009548" y="2912593"/>
                  <a:pt x="2854127" y="2906709"/>
                </a:cubicBezTo>
                <a:cubicBezTo>
                  <a:pt x="2698706" y="2900825"/>
                  <a:pt x="2380972" y="2880407"/>
                  <a:pt x="2156594" y="2906709"/>
                </a:cubicBezTo>
                <a:cubicBezTo>
                  <a:pt x="1932216" y="2933011"/>
                  <a:pt x="1709487" y="2898506"/>
                  <a:pt x="1516655" y="2906709"/>
                </a:cubicBezTo>
                <a:cubicBezTo>
                  <a:pt x="1323823" y="2914912"/>
                  <a:pt x="1105960" y="2903138"/>
                  <a:pt x="819122" y="2906709"/>
                </a:cubicBezTo>
                <a:cubicBezTo>
                  <a:pt x="532284" y="2910280"/>
                  <a:pt x="205968" y="2885536"/>
                  <a:pt x="0" y="2906709"/>
                </a:cubicBezTo>
                <a:cubicBezTo>
                  <a:pt x="22139" y="2722582"/>
                  <a:pt x="10835" y="2569258"/>
                  <a:pt x="0" y="2325367"/>
                </a:cubicBezTo>
                <a:cubicBezTo>
                  <a:pt x="-10835" y="2081476"/>
                  <a:pt x="11805" y="1998525"/>
                  <a:pt x="0" y="1773092"/>
                </a:cubicBezTo>
                <a:cubicBezTo>
                  <a:pt x="-11805" y="1547660"/>
                  <a:pt x="8751" y="1454385"/>
                  <a:pt x="0" y="1278952"/>
                </a:cubicBezTo>
                <a:cubicBezTo>
                  <a:pt x="-8751" y="1103519"/>
                  <a:pt x="-16543" y="822298"/>
                  <a:pt x="0" y="697610"/>
                </a:cubicBezTo>
                <a:cubicBezTo>
                  <a:pt x="16543" y="572922"/>
                  <a:pt x="11384" y="247375"/>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3.6: </a:t>
            </a:r>
            <a:r>
              <a:rPr lang="de-DE" sz="1100" dirty="0"/>
              <a:t>Die einzelnen Schritte kannst du auch zum Umformen benutzen. Welche Rechenausdrücke passen hier zusammen?</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r>
              <a:rPr lang="de-DE" sz="1100" dirty="0"/>
              <a:t>Lösungswort: </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br>
              <a:rPr lang="de-DE" sz="1100" dirty="0"/>
            </a:br>
            <a:endParaRPr lang="de-DE" sz="1100" dirty="0"/>
          </a:p>
        </p:txBody>
      </p:sp>
      <p:sp>
        <p:nvSpPr>
          <p:cNvPr id="454" name="Rechteck: diagonal liegende Ecken abgeschnitten 453">
            <a:extLst>
              <a:ext uri="{FF2B5EF4-FFF2-40B4-BE49-F238E27FC236}">
                <a16:creationId xmlns:a16="http://schemas.microsoft.com/office/drawing/2014/main" id="{9DF1F8A1-2AB6-5C87-4D38-76FA219DB81D}"/>
              </a:ext>
            </a:extLst>
          </p:cNvPr>
          <p:cNvSpPr/>
          <p:nvPr/>
        </p:nvSpPr>
        <p:spPr>
          <a:xfrm>
            <a:off x="1024065" y="4114041"/>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8 - 12 - 22</a:t>
            </a:r>
          </a:p>
        </p:txBody>
      </p:sp>
      <p:sp>
        <p:nvSpPr>
          <p:cNvPr id="455" name="Rechteck: diagonal liegende Ecken abgeschnitten 454">
            <a:extLst>
              <a:ext uri="{FF2B5EF4-FFF2-40B4-BE49-F238E27FC236}">
                <a16:creationId xmlns:a16="http://schemas.microsoft.com/office/drawing/2014/main" id="{B92801EB-4A89-D502-A8F1-4A17086A5792}"/>
              </a:ext>
            </a:extLst>
          </p:cNvPr>
          <p:cNvSpPr/>
          <p:nvPr/>
        </p:nvSpPr>
        <p:spPr>
          <a:xfrm>
            <a:off x="4404347" y="4114041"/>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 (12 + 22)</a:t>
            </a:r>
          </a:p>
        </p:txBody>
      </p:sp>
      <p:sp>
        <p:nvSpPr>
          <p:cNvPr id="456" name="Rechteck: diagonal liegende Ecken abgeschnitten 455">
            <a:extLst>
              <a:ext uri="{FF2B5EF4-FFF2-40B4-BE49-F238E27FC236}">
                <a16:creationId xmlns:a16="http://schemas.microsoft.com/office/drawing/2014/main" id="{F044B233-1C23-64F5-3BC1-5E3D02602B66}"/>
              </a:ext>
            </a:extLst>
          </p:cNvPr>
          <p:cNvSpPr/>
          <p:nvPr/>
        </p:nvSpPr>
        <p:spPr>
          <a:xfrm>
            <a:off x="1024065" y="4561188"/>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22 - 8 + 12</a:t>
            </a:r>
          </a:p>
        </p:txBody>
      </p:sp>
      <p:sp>
        <p:nvSpPr>
          <p:cNvPr id="457" name="Rechteck: diagonal liegende Ecken abgeschnitten 456">
            <a:extLst>
              <a:ext uri="{FF2B5EF4-FFF2-40B4-BE49-F238E27FC236}">
                <a16:creationId xmlns:a16="http://schemas.microsoft.com/office/drawing/2014/main" id="{A0576BDF-31D9-B336-60E7-F99343E6012F}"/>
              </a:ext>
            </a:extLst>
          </p:cNvPr>
          <p:cNvSpPr/>
          <p:nvPr/>
        </p:nvSpPr>
        <p:spPr>
          <a:xfrm>
            <a:off x="4404346" y="5004203"/>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(22+12) - 8</a:t>
            </a:r>
          </a:p>
        </p:txBody>
      </p:sp>
      <p:sp>
        <p:nvSpPr>
          <p:cNvPr id="458" name="Rechteck: diagonal liegende Ecken abgeschnitten 457">
            <a:extLst>
              <a:ext uri="{FF2B5EF4-FFF2-40B4-BE49-F238E27FC236}">
                <a16:creationId xmlns:a16="http://schemas.microsoft.com/office/drawing/2014/main" id="{97EC0185-3780-6C82-B72C-B93811AA5E4E}"/>
              </a:ext>
            </a:extLst>
          </p:cNvPr>
          <p:cNvSpPr/>
          <p:nvPr/>
        </p:nvSpPr>
        <p:spPr>
          <a:xfrm>
            <a:off x="1024065" y="5008335"/>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-5 - 11</a:t>
            </a:r>
          </a:p>
        </p:txBody>
      </p:sp>
      <p:sp>
        <p:nvSpPr>
          <p:cNvPr id="459" name="Rechteck: diagonal liegende Ecken abgeschnitten 458">
            <a:extLst>
              <a:ext uri="{FF2B5EF4-FFF2-40B4-BE49-F238E27FC236}">
                <a16:creationId xmlns:a16="http://schemas.microsoft.com/office/drawing/2014/main" id="{0CDDF120-0413-250C-70F7-598162A6F4EE}"/>
              </a:ext>
            </a:extLst>
          </p:cNvPr>
          <p:cNvSpPr/>
          <p:nvPr/>
        </p:nvSpPr>
        <p:spPr>
          <a:xfrm>
            <a:off x="4404347" y="4572425"/>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 (5 + 11)</a:t>
            </a:r>
          </a:p>
        </p:txBody>
      </p:sp>
      <p:sp>
        <p:nvSpPr>
          <p:cNvPr id="460" name="Rechteck: diagonal liegende Ecken abgeschnitten 459">
            <a:extLst>
              <a:ext uri="{FF2B5EF4-FFF2-40B4-BE49-F238E27FC236}">
                <a16:creationId xmlns:a16="http://schemas.microsoft.com/office/drawing/2014/main" id="{5880376B-EED6-4EF8-9EAB-EFE86077C6A9}"/>
              </a:ext>
            </a:extLst>
          </p:cNvPr>
          <p:cNvSpPr/>
          <p:nvPr/>
        </p:nvSpPr>
        <p:spPr>
          <a:xfrm>
            <a:off x="1024065" y="5455482"/>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5 - 11</a:t>
            </a:r>
          </a:p>
        </p:txBody>
      </p:sp>
      <p:sp>
        <p:nvSpPr>
          <p:cNvPr id="461" name="Rechteck: diagonal liegende Ecken abgeschnitten 460">
            <a:extLst>
              <a:ext uri="{FF2B5EF4-FFF2-40B4-BE49-F238E27FC236}">
                <a16:creationId xmlns:a16="http://schemas.microsoft.com/office/drawing/2014/main" id="{27251F04-1EAF-170D-4163-60CB00D4A1F0}"/>
              </a:ext>
            </a:extLst>
          </p:cNvPr>
          <p:cNvSpPr/>
          <p:nvPr/>
        </p:nvSpPr>
        <p:spPr>
          <a:xfrm>
            <a:off x="4404347" y="5455482"/>
            <a:ext cx="2092515" cy="360000"/>
          </a:xfrm>
          <a:prstGeom prst="snip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 (11 – 5)</a:t>
            </a:r>
          </a:p>
        </p:txBody>
      </p:sp>
      <p:sp>
        <p:nvSpPr>
          <p:cNvPr id="463" name="Ellipse 462">
            <a:extLst>
              <a:ext uri="{FF2B5EF4-FFF2-40B4-BE49-F238E27FC236}">
                <a16:creationId xmlns:a16="http://schemas.microsoft.com/office/drawing/2014/main" id="{BBF7E726-74F3-E66A-3553-5BCE670CB3FF}"/>
              </a:ext>
            </a:extLst>
          </p:cNvPr>
          <p:cNvSpPr/>
          <p:nvPr/>
        </p:nvSpPr>
        <p:spPr>
          <a:xfrm>
            <a:off x="2770703" y="4162642"/>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K</a:t>
            </a:r>
          </a:p>
        </p:txBody>
      </p:sp>
      <p:sp>
        <p:nvSpPr>
          <p:cNvPr id="464" name="Ellipse 463">
            <a:extLst>
              <a:ext uri="{FF2B5EF4-FFF2-40B4-BE49-F238E27FC236}">
                <a16:creationId xmlns:a16="http://schemas.microsoft.com/office/drawing/2014/main" id="{CE2BBD22-1B7E-C9E5-A86E-A4DCC306D38F}"/>
              </a:ext>
            </a:extLst>
          </p:cNvPr>
          <p:cNvSpPr/>
          <p:nvPr/>
        </p:nvSpPr>
        <p:spPr>
          <a:xfrm>
            <a:off x="6177587" y="4171131"/>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A</a:t>
            </a:r>
          </a:p>
        </p:txBody>
      </p:sp>
      <p:sp>
        <p:nvSpPr>
          <p:cNvPr id="465" name="Ellipse 464">
            <a:extLst>
              <a:ext uri="{FF2B5EF4-FFF2-40B4-BE49-F238E27FC236}">
                <a16:creationId xmlns:a16="http://schemas.microsoft.com/office/drawing/2014/main" id="{9BC7528A-2188-73AC-2952-81C130B5F68F}"/>
              </a:ext>
            </a:extLst>
          </p:cNvPr>
          <p:cNvSpPr/>
          <p:nvPr/>
        </p:nvSpPr>
        <p:spPr>
          <a:xfrm>
            <a:off x="2770702" y="4613272"/>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L</a:t>
            </a:r>
          </a:p>
        </p:txBody>
      </p:sp>
      <p:sp>
        <p:nvSpPr>
          <p:cNvPr id="466" name="Ellipse 465">
            <a:extLst>
              <a:ext uri="{FF2B5EF4-FFF2-40B4-BE49-F238E27FC236}">
                <a16:creationId xmlns:a16="http://schemas.microsoft.com/office/drawing/2014/main" id="{A58CAEA8-9156-774D-E558-190A0943E199}"/>
              </a:ext>
            </a:extLst>
          </p:cNvPr>
          <p:cNvSpPr/>
          <p:nvPr/>
        </p:nvSpPr>
        <p:spPr>
          <a:xfrm>
            <a:off x="6177586" y="5053563"/>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E</a:t>
            </a:r>
          </a:p>
        </p:txBody>
      </p:sp>
      <p:sp>
        <p:nvSpPr>
          <p:cNvPr id="467" name="Ellipse 466">
            <a:extLst>
              <a:ext uri="{FF2B5EF4-FFF2-40B4-BE49-F238E27FC236}">
                <a16:creationId xmlns:a16="http://schemas.microsoft.com/office/drawing/2014/main" id="{16499442-3EA6-CA56-ED90-ABCA16ED5EEE}"/>
              </a:ext>
            </a:extLst>
          </p:cNvPr>
          <p:cNvSpPr/>
          <p:nvPr/>
        </p:nvSpPr>
        <p:spPr>
          <a:xfrm>
            <a:off x="2767502" y="5055665"/>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N</a:t>
            </a:r>
          </a:p>
        </p:txBody>
      </p:sp>
      <p:sp>
        <p:nvSpPr>
          <p:cNvPr id="468" name="Ellipse 467">
            <a:extLst>
              <a:ext uri="{FF2B5EF4-FFF2-40B4-BE49-F238E27FC236}">
                <a16:creationId xmlns:a16="http://schemas.microsoft.com/office/drawing/2014/main" id="{301A0DD3-E8E5-B76A-E9BC-A37925E5C17F}"/>
              </a:ext>
            </a:extLst>
          </p:cNvPr>
          <p:cNvSpPr/>
          <p:nvPr/>
        </p:nvSpPr>
        <p:spPr>
          <a:xfrm>
            <a:off x="6177586" y="4629415"/>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D</a:t>
            </a:r>
          </a:p>
        </p:txBody>
      </p:sp>
      <p:sp>
        <p:nvSpPr>
          <p:cNvPr id="469" name="Ellipse 468">
            <a:extLst>
              <a:ext uri="{FF2B5EF4-FFF2-40B4-BE49-F238E27FC236}">
                <a16:creationId xmlns:a16="http://schemas.microsoft.com/office/drawing/2014/main" id="{9D326787-BF73-FD58-6BD8-AF3F9E676BDC}"/>
              </a:ext>
            </a:extLst>
          </p:cNvPr>
          <p:cNvSpPr/>
          <p:nvPr/>
        </p:nvSpPr>
        <p:spPr>
          <a:xfrm>
            <a:off x="2767501" y="5504842"/>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E</a:t>
            </a:r>
          </a:p>
        </p:txBody>
      </p:sp>
      <p:sp>
        <p:nvSpPr>
          <p:cNvPr id="470" name="Ellipse 469">
            <a:extLst>
              <a:ext uri="{FF2B5EF4-FFF2-40B4-BE49-F238E27FC236}">
                <a16:creationId xmlns:a16="http://schemas.microsoft.com/office/drawing/2014/main" id="{D9D39041-5027-BAAA-E7A6-CE598EE9C1B4}"/>
              </a:ext>
            </a:extLst>
          </p:cNvPr>
          <p:cNvSpPr/>
          <p:nvPr/>
        </p:nvSpPr>
        <p:spPr>
          <a:xfrm>
            <a:off x="6174523" y="5504842"/>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R</a:t>
            </a:r>
          </a:p>
        </p:txBody>
      </p:sp>
      <p:sp>
        <p:nvSpPr>
          <p:cNvPr id="471" name="Ellipse 470">
            <a:extLst>
              <a:ext uri="{FF2B5EF4-FFF2-40B4-BE49-F238E27FC236}">
                <a16:creationId xmlns:a16="http://schemas.microsoft.com/office/drawing/2014/main" id="{C19FE1A3-0251-2D52-B305-79115887FFEA}"/>
              </a:ext>
            </a:extLst>
          </p:cNvPr>
          <p:cNvSpPr/>
          <p:nvPr/>
        </p:nvSpPr>
        <p:spPr>
          <a:xfrm>
            <a:off x="1992865"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K</a:t>
            </a:r>
          </a:p>
        </p:txBody>
      </p:sp>
      <p:sp>
        <p:nvSpPr>
          <p:cNvPr id="472" name="Ellipse 471">
            <a:extLst>
              <a:ext uri="{FF2B5EF4-FFF2-40B4-BE49-F238E27FC236}">
                <a16:creationId xmlns:a16="http://schemas.microsoft.com/office/drawing/2014/main" id="{D394D76E-B42C-C48B-66E4-68BF585A4E27}"/>
              </a:ext>
            </a:extLst>
          </p:cNvPr>
          <p:cNvSpPr/>
          <p:nvPr/>
        </p:nvSpPr>
        <p:spPr>
          <a:xfrm>
            <a:off x="2320064"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100" dirty="0">
              <a:solidFill>
                <a:schemeClr val="tx1"/>
              </a:solidFill>
              <a:latin typeface="ABeeZee" pitchFamily="2" charset="0"/>
            </a:endParaRPr>
          </a:p>
        </p:txBody>
      </p:sp>
      <p:sp>
        <p:nvSpPr>
          <p:cNvPr id="473" name="Ellipse 472">
            <a:extLst>
              <a:ext uri="{FF2B5EF4-FFF2-40B4-BE49-F238E27FC236}">
                <a16:creationId xmlns:a16="http://schemas.microsoft.com/office/drawing/2014/main" id="{48306D3A-3DC8-0032-E41C-50E85FDD2156}"/>
              </a:ext>
            </a:extLst>
          </p:cNvPr>
          <p:cNvSpPr/>
          <p:nvPr/>
        </p:nvSpPr>
        <p:spPr>
          <a:xfrm>
            <a:off x="2647263"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L</a:t>
            </a:r>
          </a:p>
        </p:txBody>
      </p:sp>
      <p:sp>
        <p:nvSpPr>
          <p:cNvPr id="474" name="Ellipse 473">
            <a:extLst>
              <a:ext uri="{FF2B5EF4-FFF2-40B4-BE49-F238E27FC236}">
                <a16:creationId xmlns:a16="http://schemas.microsoft.com/office/drawing/2014/main" id="{0BBB9740-28CB-2529-D73D-7E04D32F20B7}"/>
              </a:ext>
            </a:extLst>
          </p:cNvPr>
          <p:cNvSpPr/>
          <p:nvPr/>
        </p:nvSpPr>
        <p:spPr>
          <a:xfrm>
            <a:off x="2974462"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100" dirty="0">
              <a:solidFill>
                <a:schemeClr val="tx1"/>
              </a:solidFill>
              <a:latin typeface="ABeeZee" pitchFamily="2" charset="0"/>
            </a:endParaRPr>
          </a:p>
        </p:txBody>
      </p:sp>
      <p:sp>
        <p:nvSpPr>
          <p:cNvPr id="475" name="Ellipse 474">
            <a:extLst>
              <a:ext uri="{FF2B5EF4-FFF2-40B4-BE49-F238E27FC236}">
                <a16:creationId xmlns:a16="http://schemas.microsoft.com/office/drawing/2014/main" id="{324FA427-C168-4C94-88DD-BB4CC65FB3AA}"/>
              </a:ext>
            </a:extLst>
          </p:cNvPr>
          <p:cNvSpPr/>
          <p:nvPr/>
        </p:nvSpPr>
        <p:spPr>
          <a:xfrm>
            <a:off x="3301661"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N</a:t>
            </a:r>
          </a:p>
        </p:txBody>
      </p:sp>
      <p:sp>
        <p:nvSpPr>
          <p:cNvPr id="476" name="Ellipse 475">
            <a:extLst>
              <a:ext uri="{FF2B5EF4-FFF2-40B4-BE49-F238E27FC236}">
                <a16:creationId xmlns:a16="http://schemas.microsoft.com/office/drawing/2014/main" id="{FD5D9125-533C-2C95-5E1E-6345E7DB20E1}"/>
              </a:ext>
            </a:extLst>
          </p:cNvPr>
          <p:cNvSpPr/>
          <p:nvPr/>
        </p:nvSpPr>
        <p:spPr>
          <a:xfrm>
            <a:off x="3628860"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100" dirty="0">
              <a:solidFill>
                <a:schemeClr val="tx1"/>
              </a:solidFill>
              <a:latin typeface="ABeeZee" pitchFamily="2" charset="0"/>
            </a:endParaRPr>
          </a:p>
        </p:txBody>
      </p:sp>
      <p:sp>
        <p:nvSpPr>
          <p:cNvPr id="477" name="Ellipse 476">
            <a:extLst>
              <a:ext uri="{FF2B5EF4-FFF2-40B4-BE49-F238E27FC236}">
                <a16:creationId xmlns:a16="http://schemas.microsoft.com/office/drawing/2014/main" id="{1B035F4E-0E16-6E22-9B2F-9627F9556233}"/>
              </a:ext>
            </a:extLst>
          </p:cNvPr>
          <p:cNvSpPr/>
          <p:nvPr/>
        </p:nvSpPr>
        <p:spPr>
          <a:xfrm>
            <a:off x="3956059"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solidFill>
                  <a:schemeClr val="tx1"/>
                </a:solidFill>
                <a:latin typeface="ABeeZee" pitchFamily="2" charset="0"/>
              </a:rPr>
              <a:t>E</a:t>
            </a:r>
          </a:p>
        </p:txBody>
      </p:sp>
      <p:sp>
        <p:nvSpPr>
          <p:cNvPr id="478" name="Ellipse 477">
            <a:extLst>
              <a:ext uri="{FF2B5EF4-FFF2-40B4-BE49-F238E27FC236}">
                <a16:creationId xmlns:a16="http://schemas.microsoft.com/office/drawing/2014/main" id="{3831F9D6-E041-5968-8D68-2145D2FB5EB1}"/>
              </a:ext>
            </a:extLst>
          </p:cNvPr>
          <p:cNvSpPr/>
          <p:nvPr/>
        </p:nvSpPr>
        <p:spPr>
          <a:xfrm>
            <a:off x="4283258" y="5969089"/>
            <a:ext cx="252339" cy="252339"/>
          </a:xfrm>
          <a:custGeom>
            <a:avLst/>
            <a:gdLst>
              <a:gd name="csX0" fmla="*/ 0 w 252339"/>
              <a:gd name="csY0" fmla="*/ 126170 h 252339"/>
              <a:gd name="csX1" fmla="*/ 126170 w 252339"/>
              <a:gd name="csY1" fmla="*/ 0 h 252339"/>
              <a:gd name="csX2" fmla="*/ 252340 w 252339"/>
              <a:gd name="csY2" fmla="*/ 126170 h 252339"/>
              <a:gd name="csX3" fmla="*/ 126170 w 252339"/>
              <a:gd name="csY3" fmla="*/ 252340 h 252339"/>
              <a:gd name="csX4" fmla="*/ 0 w 252339"/>
              <a:gd name="csY4" fmla="*/ 126170 h 252339"/>
            </a:gdLst>
            <a:ahLst/>
            <a:cxnLst>
              <a:cxn ang="0">
                <a:pos x="csX0" y="csY0"/>
              </a:cxn>
              <a:cxn ang="0">
                <a:pos x="csX1" y="csY1"/>
              </a:cxn>
              <a:cxn ang="0">
                <a:pos x="csX2" y="csY2"/>
              </a:cxn>
              <a:cxn ang="0">
                <a:pos x="csX3" y="csY3"/>
              </a:cxn>
              <a:cxn ang="0">
                <a:pos x="csX4" y="csY4"/>
              </a:cxn>
            </a:cxnLst>
            <a:rect l="l" t="t" r="r" b="b"/>
            <a:pathLst>
              <a:path w="252339" h="252339" fill="none" extrusionOk="0">
                <a:moveTo>
                  <a:pt x="0" y="126170"/>
                </a:moveTo>
                <a:cubicBezTo>
                  <a:pt x="-4126" y="63163"/>
                  <a:pt x="77173" y="-1842"/>
                  <a:pt x="126170" y="0"/>
                </a:cubicBezTo>
                <a:cubicBezTo>
                  <a:pt x="186628" y="-5675"/>
                  <a:pt x="258088" y="62293"/>
                  <a:pt x="252340" y="126170"/>
                </a:cubicBezTo>
                <a:cubicBezTo>
                  <a:pt x="264411" y="194227"/>
                  <a:pt x="185849" y="268697"/>
                  <a:pt x="126170" y="252340"/>
                </a:cubicBezTo>
                <a:cubicBezTo>
                  <a:pt x="62189" y="253377"/>
                  <a:pt x="-12815" y="194904"/>
                  <a:pt x="0" y="126170"/>
                </a:cubicBezTo>
                <a:close/>
              </a:path>
              <a:path w="252339" h="252339" stroke="0" extrusionOk="0">
                <a:moveTo>
                  <a:pt x="0" y="126170"/>
                </a:moveTo>
                <a:cubicBezTo>
                  <a:pt x="3069" y="64413"/>
                  <a:pt x="64546" y="-499"/>
                  <a:pt x="126170" y="0"/>
                </a:cubicBezTo>
                <a:cubicBezTo>
                  <a:pt x="198415" y="9431"/>
                  <a:pt x="252241" y="62695"/>
                  <a:pt x="252340" y="126170"/>
                </a:cubicBezTo>
                <a:cubicBezTo>
                  <a:pt x="259745" y="182798"/>
                  <a:pt x="209273" y="259263"/>
                  <a:pt x="126170" y="252340"/>
                </a:cubicBezTo>
                <a:cubicBezTo>
                  <a:pt x="55823" y="259432"/>
                  <a:pt x="-2401" y="195456"/>
                  <a:pt x="0" y="126170"/>
                </a:cubicBezTo>
                <a:close/>
              </a:path>
            </a:pathLst>
          </a:custGeom>
          <a:solidFill>
            <a:schemeClr val="bg1"/>
          </a:solidFill>
          <a:ln w="9525">
            <a:solidFill>
              <a:schemeClr val="tx1"/>
            </a:solidFill>
            <a:extLst>
              <a:ext uri="{C807C97D-BFC1-408E-A445-0C87EB9F89A2}">
                <ask:lineSketchStyleProps xmlns:ask="http://schemas.microsoft.com/office/drawing/2018/sketchyshapes" sd="110136619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100" dirty="0">
              <a:solidFill>
                <a:schemeClr val="tx1"/>
              </a:solidFill>
              <a:latin typeface="ABeeZee" pitchFamily="2" charset="0"/>
            </a:endParaRPr>
          </a:p>
        </p:txBody>
      </p:sp>
      <p:pic>
        <p:nvPicPr>
          <p:cNvPr id="481" name="Grafik 480">
            <a:extLst>
              <a:ext uri="{FF2B5EF4-FFF2-40B4-BE49-F238E27FC236}">
                <a16:creationId xmlns:a16="http://schemas.microsoft.com/office/drawing/2014/main" id="{C8429619-D6B5-56D4-29A4-A8CBFA7BB584}"/>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18462"/>
          <a:stretch/>
        </p:blipFill>
        <p:spPr>
          <a:xfrm>
            <a:off x="4293084" y="6726846"/>
            <a:ext cx="2758545" cy="2699094"/>
          </a:xfrm>
          <a:prstGeom prst="rect">
            <a:avLst/>
          </a:prstGeom>
        </p:spPr>
      </p:pic>
      <p:sp>
        <p:nvSpPr>
          <p:cNvPr id="479" name="Inhaltsplatzhalter 2">
            <a:extLst>
              <a:ext uri="{FF2B5EF4-FFF2-40B4-BE49-F238E27FC236}">
                <a16:creationId xmlns:a16="http://schemas.microsoft.com/office/drawing/2014/main" id="{2763B65B-F8E4-D76D-7664-921BF4C14200}"/>
              </a:ext>
            </a:extLst>
          </p:cNvPr>
          <p:cNvSpPr txBox="1">
            <a:spLocks/>
          </p:cNvSpPr>
          <p:nvPr/>
        </p:nvSpPr>
        <p:spPr>
          <a:xfrm>
            <a:off x="2069285" y="7015174"/>
            <a:ext cx="3309082" cy="1151079"/>
          </a:xfrm>
          <a:custGeom>
            <a:avLst/>
            <a:gdLst>
              <a:gd name="csX0" fmla="*/ 3506767 w 3309082"/>
              <a:gd name="csY0" fmla="*/ 501306 h 1151079"/>
              <a:gd name="csX1" fmla="*/ 3304144 w 3309082"/>
              <a:gd name="csY1" fmla="*/ 619972 h 1151079"/>
              <a:gd name="csX2" fmla="*/ 1658704 w 3309082"/>
              <a:gd name="csY2" fmla="*/ 1151078 h 1151079"/>
              <a:gd name="csX3" fmla="*/ 11605 w 3309082"/>
              <a:gd name="csY3" fmla="*/ 643587 h 1151079"/>
              <a:gd name="csX4" fmla="*/ 1610987 w 3309082"/>
              <a:gd name="csY4" fmla="*/ 198 h 1151079"/>
              <a:gd name="csX5" fmla="*/ 3231876 w 3309082"/>
              <a:gd name="csY5" fmla="*/ 401778 h 1151079"/>
              <a:gd name="csX6" fmla="*/ 3506767 w 3309082"/>
              <a:gd name="csY6" fmla="*/ 501306 h 11510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09082" h="1151079" fill="none" extrusionOk="0">
                <a:moveTo>
                  <a:pt x="3506767" y="501306"/>
                </a:moveTo>
                <a:cubicBezTo>
                  <a:pt x="3407358" y="554139"/>
                  <a:pt x="3382110" y="586001"/>
                  <a:pt x="3304144" y="619972"/>
                </a:cubicBezTo>
                <a:cubicBezTo>
                  <a:pt x="3373869" y="916584"/>
                  <a:pt x="2666718" y="1159043"/>
                  <a:pt x="1658704" y="1151078"/>
                </a:cubicBezTo>
                <a:cubicBezTo>
                  <a:pt x="838959" y="1181291"/>
                  <a:pt x="117809" y="936705"/>
                  <a:pt x="11605" y="643587"/>
                </a:cubicBezTo>
                <a:cubicBezTo>
                  <a:pt x="-175949" y="180299"/>
                  <a:pt x="766903" y="22027"/>
                  <a:pt x="1610987" y="198"/>
                </a:cubicBezTo>
                <a:cubicBezTo>
                  <a:pt x="2358337" y="23851"/>
                  <a:pt x="3029691" y="197800"/>
                  <a:pt x="3231876" y="401778"/>
                </a:cubicBezTo>
                <a:cubicBezTo>
                  <a:pt x="3301177" y="420448"/>
                  <a:pt x="3415441" y="458407"/>
                  <a:pt x="3506767" y="501306"/>
                </a:cubicBezTo>
                <a:close/>
              </a:path>
              <a:path w="3309082" h="1151079" stroke="0" extrusionOk="0">
                <a:moveTo>
                  <a:pt x="3506767" y="501306"/>
                </a:moveTo>
                <a:cubicBezTo>
                  <a:pt x="3459862" y="524155"/>
                  <a:pt x="3362922" y="578435"/>
                  <a:pt x="3304144" y="619972"/>
                </a:cubicBezTo>
                <a:cubicBezTo>
                  <a:pt x="3345480" y="1050051"/>
                  <a:pt x="2548300" y="1140260"/>
                  <a:pt x="1658704" y="1151078"/>
                </a:cubicBezTo>
                <a:cubicBezTo>
                  <a:pt x="846774" y="1135782"/>
                  <a:pt x="111173" y="901010"/>
                  <a:pt x="11605" y="643587"/>
                </a:cubicBezTo>
                <a:cubicBezTo>
                  <a:pt x="20220" y="361629"/>
                  <a:pt x="673131" y="-18821"/>
                  <a:pt x="1610987" y="198"/>
                </a:cubicBezTo>
                <a:cubicBezTo>
                  <a:pt x="2374816" y="-40506"/>
                  <a:pt x="3047844" y="206540"/>
                  <a:pt x="3231876" y="401778"/>
                </a:cubicBezTo>
                <a:cubicBezTo>
                  <a:pt x="3309165" y="426559"/>
                  <a:pt x="3439433" y="477256"/>
                  <a:pt x="3506767" y="501306"/>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EllipseCallout">
                    <a:avLst>
                      <a:gd name="adj1" fmla="val 55974"/>
                      <a:gd name="adj2" fmla="val -6449"/>
                    </a:avLst>
                  </a:prstGeom>
                  <ask:type>
                    <ask:lineSketchFreehand/>
                  </ask:type>
                </ask:lineSketchStyleProps>
              </a:ext>
            </a:extLst>
          </a:ln>
        </p:spPr>
        <p:txBody>
          <a:bodyPr vert="horz" lIns="108000" tIns="108000" rIns="108000" bIns="108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r>
              <a:rPr lang="de-DE" sz="1100" dirty="0"/>
              <a:t>Wenn du die drei Schritte gut beherrschst, solltest du auch keine Schwierigkeiten mehr mit dem Check haben! Viel Erfolg!</a:t>
            </a:r>
            <a:endParaRPr lang="de-DE" sz="1100" b="1" dirty="0"/>
          </a:p>
        </p:txBody>
      </p:sp>
      <p:sp>
        <p:nvSpPr>
          <p:cNvPr id="462" name="Inhaltsplatzhalter 2">
            <a:extLst>
              <a:ext uri="{FF2B5EF4-FFF2-40B4-BE49-F238E27FC236}">
                <a16:creationId xmlns:a16="http://schemas.microsoft.com/office/drawing/2014/main" id="{6E4FB647-C5C1-1E03-553C-CC341A03FC54}"/>
              </a:ext>
            </a:extLst>
          </p:cNvPr>
          <p:cNvSpPr txBox="1">
            <a:spLocks/>
          </p:cNvSpPr>
          <p:nvPr/>
        </p:nvSpPr>
        <p:spPr>
          <a:xfrm>
            <a:off x="904899" y="9278515"/>
            <a:ext cx="5754664" cy="420718"/>
          </a:xfrm>
          <a:custGeom>
            <a:avLst/>
            <a:gdLst>
              <a:gd name="csX0" fmla="*/ 0 w 5754664"/>
              <a:gd name="csY0" fmla="*/ 0 h 420718"/>
              <a:gd name="csX1" fmla="*/ 581860 w 5754664"/>
              <a:gd name="csY1" fmla="*/ 0 h 420718"/>
              <a:gd name="csX2" fmla="*/ 1221268 w 5754664"/>
              <a:gd name="csY2" fmla="*/ 0 h 420718"/>
              <a:gd name="csX3" fmla="*/ 1918221 w 5754664"/>
              <a:gd name="csY3" fmla="*/ 0 h 420718"/>
              <a:gd name="csX4" fmla="*/ 2442535 w 5754664"/>
              <a:gd name="csY4" fmla="*/ 0 h 420718"/>
              <a:gd name="csX5" fmla="*/ 3197036 w 5754664"/>
              <a:gd name="csY5" fmla="*/ 0 h 420718"/>
              <a:gd name="csX6" fmla="*/ 3893989 w 5754664"/>
              <a:gd name="csY6" fmla="*/ 0 h 420718"/>
              <a:gd name="csX7" fmla="*/ 4590943 w 5754664"/>
              <a:gd name="csY7" fmla="*/ 0 h 420718"/>
              <a:gd name="csX8" fmla="*/ 5115257 w 5754664"/>
              <a:gd name="csY8" fmla="*/ 0 h 420718"/>
              <a:gd name="csX9" fmla="*/ 5754664 w 5754664"/>
              <a:gd name="csY9" fmla="*/ 0 h 420718"/>
              <a:gd name="csX10" fmla="*/ 5754664 w 5754664"/>
              <a:gd name="csY10" fmla="*/ 420718 h 420718"/>
              <a:gd name="csX11" fmla="*/ 5172804 w 5754664"/>
              <a:gd name="csY11" fmla="*/ 420718 h 420718"/>
              <a:gd name="csX12" fmla="*/ 4533396 w 5754664"/>
              <a:gd name="csY12" fmla="*/ 420718 h 420718"/>
              <a:gd name="csX13" fmla="*/ 4009083 w 5754664"/>
              <a:gd name="csY13" fmla="*/ 420718 h 420718"/>
              <a:gd name="csX14" fmla="*/ 3312129 w 5754664"/>
              <a:gd name="csY14" fmla="*/ 420718 h 420718"/>
              <a:gd name="csX15" fmla="*/ 2557628 w 5754664"/>
              <a:gd name="csY15" fmla="*/ 420718 h 420718"/>
              <a:gd name="csX16" fmla="*/ 1860675 w 5754664"/>
              <a:gd name="csY16" fmla="*/ 420718 h 420718"/>
              <a:gd name="csX17" fmla="*/ 1221268 w 5754664"/>
              <a:gd name="csY17" fmla="*/ 420718 h 420718"/>
              <a:gd name="csX18" fmla="*/ 581860 w 5754664"/>
              <a:gd name="csY18" fmla="*/ 420718 h 420718"/>
              <a:gd name="csX19" fmla="*/ 0 w 5754664"/>
              <a:gd name="csY19" fmla="*/ 420718 h 420718"/>
              <a:gd name="csX20" fmla="*/ 0 w 5754664"/>
              <a:gd name="csY20" fmla="*/ 0 h 420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54664" h="420718" fill="none" extrusionOk="0">
                <a:moveTo>
                  <a:pt x="0" y="0"/>
                </a:moveTo>
                <a:cubicBezTo>
                  <a:pt x="130607" y="-4311"/>
                  <a:pt x="394525" y="16199"/>
                  <a:pt x="581860" y="0"/>
                </a:cubicBezTo>
                <a:cubicBezTo>
                  <a:pt x="769195" y="-16199"/>
                  <a:pt x="1020760" y="-24257"/>
                  <a:pt x="1221268" y="0"/>
                </a:cubicBezTo>
                <a:cubicBezTo>
                  <a:pt x="1421776" y="24257"/>
                  <a:pt x="1775450" y="-5354"/>
                  <a:pt x="1918221" y="0"/>
                </a:cubicBezTo>
                <a:cubicBezTo>
                  <a:pt x="2060992" y="5354"/>
                  <a:pt x="2315194" y="-17101"/>
                  <a:pt x="2442535" y="0"/>
                </a:cubicBezTo>
                <a:cubicBezTo>
                  <a:pt x="2569876" y="17101"/>
                  <a:pt x="2907758" y="20533"/>
                  <a:pt x="3197036" y="0"/>
                </a:cubicBezTo>
                <a:cubicBezTo>
                  <a:pt x="3486314" y="-20533"/>
                  <a:pt x="3595971" y="11993"/>
                  <a:pt x="3893989" y="0"/>
                </a:cubicBezTo>
                <a:cubicBezTo>
                  <a:pt x="4192007" y="-11993"/>
                  <a:pt x="4381320" y="-26605"/>
                  <a:pt x="4590943" y="0"/>
                </a:cubicBezTo>
                <a:cubicBezTo>
                  <a:pt x="4800566" y="26605"/>
                  <a:pt x="4913831" y="15424"/>
                  <a:pt x="5115257" y="0"/>
                </a:cubicBezTo>
                <a:cubicBezTo>
                  <a:pt x="5316683" y="-15424"/>
                  <a:pt x="5478844" y="-25582"/>
                  <a:pt x="5754664" y="0"/>
                </a:cubicBezTo>
                <a:cubicBezTo>
                  <a:pt x="5759901" y="103235"/>
                  <a:pt x="5757083" y="264811"/>
                  <a:pt x="5754664" y="420718"/>
                </a:cubicBezTo>
                <a:cubicBezTo>
                  <a:pt x="5543910" y="424227"/>
                  <a:pt x="5307663" y="444639"/>
                  <a:pt x="5172804" y="420718"/>
                </a:cubicBezTo>
                <a:cubicBezTo>
                  <a:pt x="5037945" y="396797"/>
                  <a:pt x="4761052" y="417971"/>
                  <a:pt x="4533396" y="420718"/>
                </a:cubicBezTo>
                <a:cubicBezTo>
                  <a:pt x="4305740" y="423465"/>
                  <a:pt x="4128307" y="411809"/>
                  <a:pt x="4009083" y="420718"/>
                </a:cubicBezTo>
                <a:cubicBezTo>
                  <a:pt x="3889859" y="429627"/>
                  <a:pt x="3614123" y="445999"/>
                  <a:pt x="3312129" y="420718"/>
                </a:cubicBezTo>
                <a:cubicBezTo>
                  <a:pt x="3010135" y="395437"/>
                  <a:pt x="2770405" y="395161"/>
                  <a:pt x="2557628" y="420718"/>
                </a:cubicBezTo>
                <a:cubicBezTo>
                  <a:pt x="2344851" y="446275"/>
                  <a:pt x="2169102" y="425058"/>
                  <a:pt x="1860675" y="420718"/>
                </a:cubicBezTo>
                <a:cubicBezTo>
                  <a:pt x="1552248" y="416378"/>
                  <a:pt x="1360527" y="451446"/>
                  <a:pt x="1221268" y="420718"/>
                </a:cubicBezTo>
                <a:cubicBezTo>
                  <a:pt x="1082009" y="389990"/>
                  <a:pt x="824973" y="413391"/>
                  <a:pt x="581860" y="420718"/>
                </a:cubicBezTo>
                <a:cubicBezTo>
                  <a:pt x="338747" y="428045"/>
                  <a:pt x="276300" y="435929"/>
                  <a:pt x="0" y="420718"/>
                </a:cubicBezTo>
                <a:cubicBezTo>
                  <a:pt x="-986" y="251685"/>
                  <a:pt x="-10490" y="153622"/>
                  <a:pt x="0" y="0"/>
                </a:cubicBezTo>
                <a:close/>
              </a:path>
              <a:path w="5754664" h="420718"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8243" y="166712"/>
                  <a:pt x="5735873" y="211789"/>
                  <a:pt x="5754664" y="420718"/>
                </a:cubicBezTo>
                <a:cubicBezTo>
                  <a:pt x="5527234" y="435538"/>
                  <a:pt x="5331210" y="413436"/>
                  <a:pt x="5057710" y="420718"/>
                </a:cubicBezTo>
                <a:cubicBezTo>
                  <a:pt x="4784210" y="428000"/>
                  <a:pt x="4604339" y="428998"/>
                  <a:pt x="4360756" y="420718"/>
                </a:cubicBezTo>
                <a:cubicBezTo>
                  <a:pt x="4117173" y="412438"/>
                  <a:pt x="4095923" y="408751"/>
                  <a:pt x="3836443" y="420718"/>
                </a:cubicBezTo>
                <a:cubicBezTo>
                  <a:pt x="3576963" y="432685"/>
                  <a:pt x="3370920" y="412963"/>
                  <a:pt x="3139489" y="420718"/>
                </a:cubicBezTo>
                <a:cubicBezTo>
                  <a:pt x="2908058" y="428473"/>
                  <a:pt x="2664954" y="439728"/>
                  <a:pt x="2442535" y="420718"/>
                </a:cubicBezTo>
                <a:cubicBezTo>
                  <a:pt x="2220116" y="401708"/>
                  <a:pt x="1975533" y="405385"/>
                  <a:pt x="1745581" y="420718"/>
                </a:cubicBezTo>
                <a:cubicBezTo>
                  <a:pt x="1515629" y="436051"/>
                  <a:pt x="1246208" y="422357"/>
                  <a:pt x="991081" y="420718"/>
                </a:cubicBezTo>
                <a:cubicBezTo>
                  <a:pt x="735954" y="419079"/>
                  <a:pt x="484370" y="412884"/>
                  <a:pt x="0" y="420718"/>
                </a:cubicBezTo>
                <a:cubicBezTo>
                  <a:pt x="4656" y="266820"/>
                  <a:pt x="18582" y="97829"/>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r>
              <a:rPr lang="de-DE" sz="1100" dirty="0"/>
              <a:t>-122; -43; -30; -8; 25; 70; 77                       Welche Lösung bleibt übrig?</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Tree>
    <p:extLst>
      <p:ext uri="{BB962C8B-B14F-4D97-AF65-F5344CB8AC3E}">
        <p14:creationId xmlns:p14="http://schemas.microsoft.com/office/powerpoint/2010/main" val="2244373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B5ECE73A-E6FE-73FF-4379-0E308A5ECE5F}"/>
              </a:ext>
            </a:extLst>
          </p:cNvPr>
          <p:cNvSpPr txBox="1">
            <a:spLocks/>
          </p:cNvSpPr>
          <p:nvPr/>
        </p:nvSpPr>
        <p:spPr>
          <a:xfrm>
            <a:off x="913190" y="2465387"/>
            <a:ext cx="5754664" cy="3112453"/>
          </a:xfrm>
          <a:custGeom>
            <a:avLst/>
            <a:gdLst>
              <a:gd name="csX0" fmla="*/ 0 w 5754664"/>
              <a:gd name="csY0" fmla="*/ 0 h 3112453"/>
              <a:gd name="csX1" fmla="*/ 639407 w 5754664"/>
              <a:gd name="csY1" fmla="*/ 0 h 3112453"/>
              <a:gd name="csX2" fmla="*/ 1221268 w 5754664"/>
              <a:gd name="csY2" fmla="*/ 0 h 3112453"/>
              <a:gd name="csX3" fmla="*/ 1688035 w 5754664"/>
              <a:gd name="csY3" fmla="*/ 0 h 3112453"/>
              <a:gd name="csX4" fmla="*/ 2269895 w 5754664"/>
              <a:gd name="csY4" fmla="*/ 0 h 3112453"/>
              <a:gd name="csX5" fmla="*/ 2966849 w 5754664"/>
              <a:gd name="csY5" fmla="*/ 0 h 3112453"/>
              <a:gd name="csX6" fmla="*/ 3721349 w 5754664"/>
              <a:gd name="csY6" fmla="*/ 0 h 3112453"/>
              <a:gd name="csX7" fmla="*/ 4303210 w 5754664"/>
              <a:gd name="csY7" fmla="*/ 0 h 3112453"/>
              <a:gd name="csX8" fmla="*/ 4942617 w 5754664"/>
              <a:gd name="csY8" fmla="*/ 0 h 3112453"/>
              <a:gd name="csX9" fmla="*/ 5754664 w 5754664"/>
              <a:gd name="csY9" fmla="*/ 0 h 3112453"/>
              <a:gd name="csX10" fmla="*/ 5754664 w 5754664"/>
              <a:gd name="csY10" fmla="*/ 684740 h 3112453"/>
              <a:gd name="csX11" fmla="*/ 5754664 w 5754664"/>
              <a:gd name="csY11" fmla="*/ 1244981 h 3112453"/>
              <a:gd name="csX12" fmla="*/ 5754664 w 5754664"/>
              <a:gd name="csY12" fmla="*/ 1805223 h 3112453"/>
              <a:gd name="csX13" fmla="*/ 5754664 w 5754664"/>
              <a:gd name="csY13" fmla="*/ 2365464 h 3112453"/>
              <a:gd name="csX14" fmla="*/ 5754664 w 5754664"/>
              <a:gd name="csY14" fmla="*/ 3112453 h 3112453"/>
              <a:gd name="csX15" fmla="*/ 5057710 w 5754664"/>
              <a:gd name="csY15" fmla="*/ 3112453 h 3112453"/>
              <a:gd name="csX16" fmla="*/ 4418303 w 5754664"/>
              <a:gd name="csY16" fmla="*/ 3112453 h 3112453"/>
              <a:gd name="csX17" fmla="*/ 3893989 w 5754664"/>
              <a:gd name="csY17" fmla="*/ 3112453 h 3112453"/>
              <a:gd name="csX18" fmla="*/ 3254582 w 5754664"/>
              <a:gd name="csY18" fmla="*/ 3112453 h 3112453"/>
              <a:gd name="csX19" fmla="*/ 2787815 w 5754664"/>
              <a:gd name="csY19" fmla="*/ 3112453 h 3112453"/>
              <a:gd name="csX20" fmla="*/ 2263501 w 5754664"/>
              <a:gd name="csY20" fmla="*/ 3112453 h 3112453"/>
              <a:gd name="csX21" fmla="*/ 1624094 w 5754664"/>
              <a:gd name="csY21" fmla="*/ 3112453 h 3112453"/>
              <a:gd name="csX22" fmla="*/ 1157327 w 5754664"/>
              <a:gd name="csY22" fmla="*/ 3112453 h 3112453"/>
              <a:gd name="csX23" fmla="*/ 0 w 5754664"/>
              <a:gd name="csY23" fmla="*/ 3112453 h 3112453"/>
              <a:gd name="csX24" fmla="*/ 0 w 5754664"/>
              <a:gd name="csY24" fmla="*/ 2552211 h 3112453"/>
              <a:gd name="csX25" fmla="*/ 0 w 5754664"/>
              <a:gd name="csY25" fmla="*/ 1929721 h 3112453"/>
              <a:gd name="csX26" fmla="*/ 0 w 5754664"/>
              <a:gd name="csY26" fmla="*/ 1244981 h 3112453"/>
              <a:gd name="csX27" fmla="*/ 0 w 5754664"/>
              <a:gd name="csY27" fmla="*/ 715864 h 3112453"/>
              <a:gd name="csX28" fmla="*/ 0 w 5754664"/>
              <a:gd name="csY28" fmla="*/ 0 h 3112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3112453"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32700" y="221958"/>
                  <a:pt x="5743584" y="438287"/>
                  <a:pt x="5754664" y="684740"/>
                </a:cubicBezTo>
                <a:cubicBezTo>
                  <a:pt x="5765744" y="931193"/>
                  <a:pt x="5733250" y="1124257"/>
                  <a:pt x="5754664" y="1244981"/>
                </a:cubicBezTo>
                <a:cubicBezTo>
                  <a:pt x="5776078" y="1365705"/>
                  <a:pt x="5764758" y="1609868"/>
                  <a:pt x="5754664" y="1805223"/>
                </a:cubicBezTo>
                <a:cubicBezTo>
                  <a:pt x="5744570" y="2000578"/>
                  <a:pt x="5782244" y="2240680"/>
                  <a:pt x="5754664" y="2365464"/>
                </a:cubicBezTo>
                <a:cubicBezTo>
                  <a:pt x="5727084" y="2490248"/>
                  <a:pt x="5786603" y="2797334"/>
                  <a:pt x="5754664" y="3112453"/>
                </a:cubicBezTo>
                <a:cubicBezTo>
                  <a:pt x="5429452" y="3085847"/>
                  <a:pt x="5397988" y="3138619"/>
                  <a:pt x="5057710" y="3112453"/>
                </a:cubicBezTo>
                <a:cubicBezTo>
                  <a:pt x="4717432" y="3086287"/>
                  <a:pt x="4704077" y="3136521"/>
                  <a:pt x="4418303" y="3112453"/>
                </a:cubicBezTo>
                <a:cubicBezTo>
                  <a:pt x="4132529" y="3088385"/>
                  <a:pt x="4026848" y="3112973"/>
                  <a:pt x="3893989" y="3112453"/>
                </a:cubicBezTo>
                <a:cubicBezTo>
                  <a:pt x="3761130" y="3111933"/>
                  <a:pt x="3562534" y="3104745"/>
                  <a:pt x="3254582" y="3112453"/>
                </a:cubicBezTo>
                <a:cubicBezTo>
                  <a:pt x="2946630" y="3120161"/>
                  <a:pt x="2896930" y="3105574"/>
                  <a:pt x="2787815" y="3112453"/>
                </a:cubicBezTo>
                <a:cubicBezTo>
                  <a:pt x="2678700" y="3119332"/>
                  <a:pt x="2490350" y="3125595"/>
                  <a:pt x="2263501" y="3112453"/>
                </a:cubicBezTo>
                <a:cubicBezTo>
                  <a:pt x="2036652" y="3099311"/>
                  <a:pt x="1862793" y="3129715"/>
                  <a:pt x="1624094" y="3112453"/>
                </a:cubicBezTo>
                <a:cubicBezTo>
                  <a:pt x="1385395" y="3095191"/>
                  <a:pt x="1295419" y="3105488"/>
                  <a:pt x="1157327" y="3112453"/>
                </a:cubicBezTo>
                <a:cubicBezTo>
                  <a:pt x="1019235" y="3119418"/>
                  <a:pt x="568169" y="3115344"/>
                  <a:pt x="0" y="3112453"/>
                </a:cubicBezTo>
                <a:cubicBezTo>
                  <a:pt x="9304" y="2864989"/>
                  <a:pt x="-7250" y="2704711"/>
                  <a:pt x="0" y="2552211"/>
                </a:cubicBezTo>
                <a:cubicBezTo>
                  <a:pt x="7250" y="2399711"/>
                  <a:pt x="-6589" y="2206579"/>
                  <a:pt x="0" y="1929721"/>
                </a:cubicBezTo>
                <a:cubicBezTo>
                  <a:pt x="6589" y="1652863"/>
                  <a:pt x="-32538" y="1399810"/>
                  <a:pt x="0" y="1244981"/>
                </a:cubicBezTo>
                <a:cubicBezTo>
                  <a:pt x="32538" y="1090152"/>
                  <a:pt x="13327" y="853528"/>
                  <a:pt x="0" y="715864"/>
                </a:cubicBezTo>
                <a:cubicBezTo>
                  <a:pt x="-13327" y="578200"/>
                  <a:pt x="6965" y="300863"/>
                  <a:pt x="0" y="0"/>
                </a:cubicBezTo>
                <a:close/>
              </a:path>
              <a:path w="5754664" h="3112453"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83404" y="239743"/>
                  <a:pt x="5775427" y="433649"/>
                  <a:pt x="5754664" y="684740"/>
                </a:cubicBezTo>
                <a:cubicBezTo>
                  <a:pt x="5733901" y="935831"/>
                  <a:pt x="5782345" y="1013416"/>
                  <a:pt x="5754664" y="1338355"/>
                </a:cubicBezTo>
                <a:cubicBezTo>
                  <a:pt x="5726983" y="1663294"/>
                  <a:pt x="5739257" y="1754450"/>
                  <a:pt x="5754664" y="1867472"/>
                </a:cubicBezTo>
                <a:cubicBezTo>
                  <a:pt x="5770071" y="1980494"/>
                  <a:pt x="5776619" y="2270726"/>
                  <a:pt x="5754664" y="2396589"/>
                </a:cubicBezTo>
                <a:cubicBezTo>
                  <a:pt x="5732709" y="2522452"/>
                  <a:pt x="5789253" y="2882748"/>
                  <a:pt x="5754664" y="3112453"/>
                </a:cubicBezTo>
                <a:cubicBezTo>
                  <a:pt x="5450479" y="3120713"/>
                  <a:pt x="5280129" y="3131463"/>
                  <a:pt x="5057710" y="3112453"/>
                </a:cubicBezTo>
                <a:cubicBezTo>
                  <a:pt x="4835291" y="3093443"/>
                  <a:pt x="4590708" y="3097120"/>
                  <a:pt x="4360756" y="3112453"/>
                </a:cubicBezTo>
                <a:cubicBezTo>
                  <a:pt x="4130804" y="3127786"/>
                  <a:pt x="3861383" y="3114092"/>
                  <a:pt x="3606256" y="3112453"/>
                </a:cubicBezTo>
                <a:cubicBezTo>
                  <a:pt x="3351129" y="3110814"/>
                  <a:pt x="3171138" y="3110158"/>
                  <a:pt x="2851756" y="3112453"/>
                </a:cubicBezTo>
                <a:cubicBezTo>
                  <a:pt x="2532374" y="3114748"/>
                  <a:pt x="2448164" y="3090766"/>
                  <a:pt x="2154802" y="3112453"/>
                </a:cubicBezTo>
                <a:cubicBezTo>
                  <a:pt x="1861440" y="3134140"/>
                  <a:pt x="1796315" y="3105632"/>
                  <a:pt x="1515395" y="3112453"/>
                </a:cubicBezTo>
                <a:cubicBezTo>
                  <a:pt x="1234475" y="3119274"/>
                  <a:pt x="969706" y="3080270"/>
                  <a:pt x="818441" y="3112453"/>
                </a:cubicBezTo>
                <a:cubicBezTo>
                  <a:pt x="667176" y="3144636"/>
                  <a:pt x="395725" y="3152345"/>
                  <a:pt x="0" y="3112453"/>
                </a:cubicBezTo>
                <a:cubicBezTo>
                  <a:pt x="-23711" y="2927871"/>
                  <a:pt x="21175" y="2639032"/>
                  <a:pt x="0" y="2489962"/>
                </a:cubicBezTo>
                <a:cubicBezTo>
                  <a:pt x="-21175" y="2340892"/>
                  <a:pt x="-18210" y="2055161"/>
                  <a:pt x="0" y="1898596"/>
                </a:cubicBezTo>
                <a:cubicBezTo>
                  <a:pt x="18210" y="1742031"/>
                  <a:pt x="21625" y="1488236"/>
                  <a:pt x="0" y="1369479"/>
                </a:cubicBezTo>
                <a:cubicBezTo>
                  <a:pt x="-21625" y="1250722"/>
                  <a:pt x="-12429" y="909845"/>
                  <a:pt x="0" y="746989"/>
                </a:cubicBezTo>
                <a:cubicBezTo>
                  <a:pt x="12429" y="584133"/>
                  <a:pt x="24784" y="184324"/>
                  <a:pt x="0" y="0"/>
                </a:cubicBezTo>
                <a:close/>
              </a:path>
            </a:pathLst>
          </a:custGeom>
          <a:solidFill>
            <a:srgbClr val="EEA0FF">
              <a:alpha val="23137"/>
            </a:srgbClr>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Check 4.1: </a:t>
            </a:r>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r>
              <a:rPr lang="de-DE" sz="1100" b="1" dirty="0"/>
              <a:t>Check 4.2:</a:t>
            </a:r>
          </a:p>
          <a:p>
            <a:pPr marL="228600" indent="-228600">
              <a:lnSpc>
                <a:spcPct val="120000"/>
              </a:lnSpc>
              <a:spcBef>
                <a:spcPts val="0"/>
              </a:spcBef>
              <a:spcAft>
                <a:spcPts val="2100"/>
              </a:spcAft>
              <a:buAutoNum type="alphaLcParenR"/>
            </a:pPr>
            <a:r>
              <a:rPr lang="de-DE" sz="1100" dirty="0"/>
              <a:t>Was ergibt (-8) · (-2) · 10 : (-2)</a:t>
            </a:r>
          </a:p>
          <a:p>
            <a:pPr marL="228600" indent="-228600">
              <a:lnSpc>
                <a:spcPct val="120000"/>
              </a:lnSpc>
              <a:spcBef>
                <a:spcPts val="0"/>
              </a:spcBef>
              <a:spcAft>
                <a:spcPts val="2100"/>
              </a:spcAft>
              <a:buAutoNum type="alphaLcParenR"/>
            </a:pPr>
            <a:r>
              <a:rPr lang="de-DE" sz="1100" dirty="0"/>
              <a:t>Berechne 10 · (-10) · (-10) : 10</a:t>
            </a:r>
          </a:p>
          <a:p>
            <a:pPr marL="228600" indent="-228600">
              <a:lnSpc>
                <a:spcPct val="120000"/>
              </a:lnSpc>
              <a:spcBef>
                <a:spcPts val="0"/>
              </a:spcBef>
              <a:spcAft>
                <a:spcPts val="2100"/>
              </a:spcAft>
              <a:buAutoNum type="alphaLcParenR"/>
            </a:pPr>
            <a:r>
              <a:rPr lang="de-DE" sz="1100" dirty="0"/>
              <a:t>Berechne –1 · 80 : (-20)</a:t>
            </a:r>
          </a:p>
          <a:p>
            <a:pPr>
              <a:lnSpc>
                <a:spcPct val="120000"/>
              </a:lnSpc>
              <a:spcBef>
                <a:spcPts val="0"/>
              </a:spcBef>
              <a:spcAft>
                <a:spcPts val="600"/>
              </a:spcAft>
            </a:pPr>
            <a:endParaRPr lang="de-DE" sz="1100"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12</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Multiplikation &amp; Division</a:t>
            </a:r>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00113" y="9237996"/>
            <a:ext cx="5772051" cy="467736"/>
          </a:xfrm>
          <a:custGeom>
            <a:avLst/>
            <a:gdLst>
              <a:gd name="csX0" fmla="*/ 0 w 5772051"/>
              <a:gd name="csY0" fmla="*/ 0 h 467736"/>
              <a:gd name="csX1" fmla="*/ 583618 w 5772051"/>
              <a:gd name="csY1" fmla="*/ 0 h 467736"/>
              <a:gd name="csX2" fmla="*/ 1224957 w 5772051"/>
              <a:gd name="csY2" fmla="*/ 0 h 467736"/>
              <a:gd name="csX3" fmla="*/ 1924017 w 5772051"/>
              <a:gd name="csY3" fmla="*/ 0 h 467736"/>
              <a:gd name="csX4" fmla="*/ 2449915 w 5772051"/>
              <a:gd name="csY4" fmla="*/ 0 h 467736"/>
              <a:gd name="csX5" fmla="*/ 3206695 w 5772051"/>
              <a:gd name="csY5" fmla="*/ 0 h 467736"/>
              <a:gd name="csX6" fmla="*/ 3905755 w 5772051"/>
              <a:gd name="csY6" fmla="*/ 0 h 467736"/>
              <a:gd name="csX7" fmla="*/ 4604814 w 5772051"/>
              <a:gd name="csY7" fmla="*/ 0 h 467736"/>
              <a:gd name="csX8" fmla="*/ 5130712 w 5772051"/>
              <a:gd name="csY8" fmla="*/ 0 h 467736"/>
              <a:gd name="csX9" fmla="*/ 5772051 w 5772051"/>
              <a:gd name="csY9" fmla="*/ 0 h 467736"/>
              <a:gd name="csX10" fmla="*/ 5772051 w 5772051"/>
              <a:gd name="csY10" fmla="*/ 467736 h 467736"/>
              <a:gd name="csX11" fmla="*/ 5188433 w 5772051"/>
              <a:gd name="csY11" fmla="*/ 467736 h 467736"/>
              <a:gd name="csX12" fmla="*/ 4547094 w 5772051"/>
              <a:gd name="csY12" fmla="*/ 467736 h 467736"/>
              <a:gd name="csX13" fmla="*/ 4021196 w 5772051"/>
              <a:gd name="csY13" fmla="*/ 467736 h 467736"/>
              <a:gd name="csX14" fmla="*/ 3322136 w 5772051"/>
              <a:gd name="csY14" fmla="*/ 467736 h 467736"/>
              <a:gd name="csX15" fmla="*/ 2565356 w 5772051"/>
              <a:gd name="csY15" fmla="*/ 467736 h 467736"/>
              <a:gd name="csX16" fmla="*/ 1866296 w 5772051"/>
              <a:gd name="csY16" fmla="*/ 467736 h 467736"/>
              <a:gd name="csX17" fmla="*/ 1224957 w 5772051"/>
              <a:gd name="csY17" fmla="*/ 467736 h 467736"/>
              <a:gd name="csX18" fmla="*/ 583618 w 5772051"/>
              <a:gd name="csY18" fmla="*/ 467736 h 467736"/>
              <a:gd name="csX19" fmla="*/ 0 w 5772051"/>
              <a:gd name="csY19" fmla="*/ 467736 h 467736"/>
              <a:gd name="csX20" fmla="*/ 0 w 5772051"/>
              <a:gd name="csY20" fmla="*/ 0 h 467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72051" h="467736" fill="none" extrusionOk="0">
                <a:moveTo>
                  <a:pt x="0" y="0"/>
                </a:moveTo>
                <a:cubicBezTo>
                  <a:pt x="146892" y="-4597"/>
                  <a:pt x="306333" y="2855"/>
                  <a:pt x="583618" y="0"/>
                </a:cubicBezTo>
                <a:cubicBezTo>
                  <a:pt x="860903" y="-2855"/>
                  <a:pt x="914682" y="21294"/>
                  <a:pt x="1224957" y="0"/>
                </a:cubicBezTo>
                <a:cubicBezTo>
                  <a:pt x="1535232" y="-21294"/>
                  <a:pt x="1671256" y="-8771"/>
                  <a:pt x="1924017" y="0"/>
                </a:cubicBezTo>
                <a:cubicBezTo>
                  <a:pt x="2176778" y="8771"/>
                  <a:pt x="2244165" y="-10688"/>
                  <a:pt x="2449915" y="0"/>
                </a:cubicBezTo>
                <a:cubicBezTo>
                  <a:pt x="2655665" y="10688"/>
                  <a:pt x="2898967" y="-11122"/>
                  <a:pt x="3206695" y="0"/>
                </a:cubicBezTo>
                <a:cubicBezTo>
                  <a:pt x="3514423" y="11122"/>
                  <a:pt x="3756394" y="3358"/>
                  <a:pt x="3905755" y="0"/>
                </a:cubicBezTo>
                <a:cubicBezTo>
                  <a:pt x="4055116" y="-3358"/>
                  <a:pt x="4451155" y="-16939"/>
                  <a:pt x="4604814" y="0"/>
                </a:cubicBezTo>
                <a:cubicBezTo>
                  <a:pt x="4758473" y="16939"/>
                  <a:pt x="4962829" y="-17006"/>
                  <a:pt x="5130712" y="0"/>
                </a:cubicBezTo>
                <a:cubicBezTo>
                  <a:pt x="5298595" y="17006"/>
                  <a:pt x="5484799" y="27851"/>
                  <a:pt x="5772051" y="0"/>
                </a:cubicBezTo>
                <a:cubicBezTo>
                  <a:pt x="5762225" y="95473"/>
                  <a:pt x="5763622" y="345030"/>
                  <a:pt x="5772051" y="467736"/>
                </a:cubicBezTo>
                <a:cubicBezTo>
                  <a:pt x="5575396" y="484319"/>
                  <a:pt x="5372216" y="491664"/>
                  <a:pt x="5188433" y="467736"/>
                </a:cubicBezTo>
                <a:cubicBezTo>
                  <a:pt x="5004650" y="443808"/>
                  <a:pt x="4827155" y="471694"/>
                  <a:pt x="4547094" y="467736"/>
                </a:cubicBezTo>
                <a:cubicBezTo>
                  <a:pt x="4267033" y="463778"/>
                  <a:pt x="4259924" y="449125"/>
                  <a:pt x="4021196" y="467736"/>
                </a:cubicBezTo>
                <a:cubicBezTo>
                  <a:pt x="3782468" y="486347"/>
                  <a:pt x="3556457" y="467022"/>
                  <a:pt x="3322136" y="467736"/>
                </a:cubicBezTo>
                <a:cubicBezTo>
                  <a:pt x="3087815" y="468450"/>
                  <a:pt x="2880523" y="487629"/>
                  <a:pt x="2565356" y="467736"/>
                </a:cubicBezTo>
                <a:cubicBezTo>
                  <a:pt x="2250189" y="447843"/>
                  <a:pt x="2046867" y="447580"/>
                  <a:pt x="1866296" y="467736"/>
                </a:cubicBezTo>
                <a:cubicBezTo>
                  <a:pt x="1685725" y="487892"/>
                  <a:pt x="1537764" y="438426"/>
                  <a:pt x="1224957" y="467736"/>
                </a:cubicBezTo>
                <a:cubicBezTo>
                  <a:pt x="912150" y="497046"/>
                  <a:pt x="867850" y="464482"/>
                  <a:pt x="583618" y="467736"/>
                </a:cubicBezTo>
                <a:cubicBezTo>
                  <a:pt x="299386" y="470990"/>
                  <a:pt x="240410" y="456497"/>
                  <a:pt x="0" y="467736"/>
                </a:cubicBezTo>
                <a:cubicBezTo>
                  <a:pt x="16206" y="265477"/>
                  <a:pt x="4768" y="114864"/>
                  <a:pt x="0" y="0"/>
                </a:cubicBezTo>
                <a:close/>
              </a:path>
              <a:path w="5772051" h="467736" stroke="0" extrusionOk="0">
                <a:moveTo>
                  <a:pt x="0" y="0"/>
                </a:moveTo>
                <a:cubicBezTo>
                  <a:pt x="200725" y="8898"/>
                  <a:pt x="365718" y="16191"/>
                  <a:pt x="468177" y="0"/>
                </a:cubicBezTo>
                <a:cubicBezTo>
                  <a:pt x="570636" y="-16191"/>
                  <a:pt x="862339" y="-6384"/>
                  <a:pt x="1224957" y="0"/>
                </a:cubicBezTo>
                <a:cubicBezTo>
                  <a:pt x="1587575" y="6384"/>
                  <a:pt x="1760967" y="-13140"/>
                  <a:pt x="1924017" y="0"/>
                </a:cubicBezTo>
                <a:cubicBezTo>
                  <a:pt x="2087067" y="13140"/>
                  <a:pt x="2324186" y="-15963"/>
                  <a:pt x="2507635" y="0"/>
                </a:cubicBezTo>
                <a:cubicBezTo>
                  <a:pt x="2691084" y="15963"/>
                  <a:pt x="2949949" y="23431"/>
                  <a:pt x="3091254" y="0"/>
                </a:cubicBezTo>
                <a:cubicBezTo>
                  <a:pt x="3232559" y="-23431"/>
                  <a:pt x="3691144" y="-11850"/>
                  <a:pt x="3848034" y="0"/>
                </a:cubicBezTo>
                <a:cubicBezTo>
                  <a:pt x="4004924" y="11850"/>
                  <a:pt x="4303007" y="29357"/>
                  <a:pt x="4489373" y="0"/>
                </a:cubicBezTo>
                <a:cubicBezTo>
                  <a:pt x="4675739" y="-29357"/>
                  <a:pt x="5002095" y="-16172"/>
                  <a:pt x="5130712" y="0"/>
                </a:cubicBezTo>
                <a:cubicBezTo>
                  <a:pt x="5259329" y="16172"/>
                  <a:pt x="5480402" y="22167"/>
                  <a:pt x="5772051" y="0"/>
                </a:cubicBezTo>
                <a:cubicBezTo>
                  <a:pt x="5754595" y="214806"/>
                  <a:pt x="5782328" y="240109"/>
                  <a:pt x="5772051" y="467736"/>
                </a:cubicBezTo>
                <a:cubicBezTo>
                  <a:pt x="5509591" y="474936"/>
                  <a:pt x="5364121" y="460210"/>
                  <a:pt x="5072991" y="467736"/>
                </a:cubicBezTo>
                <a:cubicBezTo>
                  <a:pt x="4781861" y="475262"/>
                  <a:pt x="4533377" y="446148"/>
                  <a:pt x="4373932" y="467736"/>
                </a:cubicBezTo>
                <a:cubicBezTo>
                  <a:pt x="4214487" y="489324"/>
                  <a:pt x="4104903" y="448484"/>
                  <a:pt x="3848034" y="467736"/>
                </a:cubicBezTo>
                <a:cubicBezTo>
                  <a:pt x="3591165" y="486988"/>
                  <a:pt x="3354031" y="491406"/>
                  <a:pt x="3148974" y="467736"/>
                </a:cubicBezTo>
                <a:cubicBezTo>
                  <a:pt x="2943917" y="444066"/>
                  <a:pt x="2777876" y="474006"/>
                  <a:pt x="2449915" y="467736"/>
                </a:cubicBezTo>
                <a:cubicBezTo>
                  <a:pt x="2121954" y="461466"/>
                  <a:pt x="2064573" y="480757"/>
                  <a:pt x="1750855" y="467736"/>
                </a:cubicBezTo>
                <a:cubicBezTo>
                  <a:pt x="1437137" y="454715"/>
                  <a:pt x="1283449" y="477799"/>
                  <a:pt x="994075" y="467736"/>
                </a:cubicBezTo>
                <a:cubicBezTo>
                  <a:pt x="704701" y="457673"/>
                  <a:pt x="430592" y="458072"/>
                  <a:pt x="0" y="467736"/>
                </a:cubicBezTo>
                <a:cubicBezTo>
                  <a:pt x="-8399" y="372653"/>
                  <a:pt x="-9221" y="222756"/>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a:t>
            </a:r>
            <a:r>
              <a:rPr lang="de-DE" sz="1100" dirty="0"/>
              <a:t> -80; -72; -12; -12; 12; -9; -6; -4; -4; -3; -2; 1; 3; 4; 4; 8; 42; 64; 100; </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p:txBody>
      </p:sp>
      <p:sp>
        <p:nvSpPr>
          <p:cNvPr id="4" name="Textfeld 3">
            <a:extLst>
              <a:ext uri="{FF2B5EF4-FFF2-40B4-BE49-F238E27FC236}">
                <a16:creationId xmlns:a16="http://schemas.microsoft.com/office/drawing/2014/main" id="{8CC86BF9-40BB-3FC1-1936-8CBF44270848}"/>
              </a:ext>
            </a:extLst>
          </p:cNvPr>
          <p:cNvSpPr txBox="1"/>
          <p:nvPr/>
        </p:nvSpPr>
        <p:spPr>
          <a:xfrm>
            <a:off x="879400" y="932130"/>
            <a:ext cx="4832413" cy="1354217"/>
          </a:xfrm>
          <a:prstGeom prst="rect">
            <a:avLst/>
          </a:prstGeom>
          <a:noFill/>
        </p:spPr>
        <p:txBody>
          <a:bodyPr wrap="none" lIns="0" tIns="0" rtlCol="0">
            <a:spAutoFit/>
          </a:bodyPr>
          <a:lstStyle/>
          <a:p>
            <a:pPr>
              <a:spcAft>
                <a:spcPts val="600"/>
              </a:spcAft>
            </a:pPr>
            <a:r>
              <a:rPr lang="de-DE" sz="2400" dirty="0">
                <a:solidFill>
                  <a:schemeClr val="accent3"/>
                </a:solidFill>
                <a:latin typeface="ABeeZee" pitchFamily="2" charset="0"/>
              </a:rPr>
              <a:t>Kapitel 4: </a:t>
            </a:r>
          </a:p>
          <a:p>
            <a:pPr>
              <a:spcAft>
                <a:spcPts val="600"/>
              </a:spcAft>
            </a:pPr>
            <a:r>
              <a:rPr lang="de-DE" sz="2800" b="1" dirty="0">
                <a:latin typeface="ABeeZee" pitchFamily="2" charset="0"/>
              </a:rPr>
              <a:t>Multiplizieren und dividieren</a:t>
            </a:r>
            <a:br>
              <a:rPr lang="de-DE" sz="2800" b="1" dirty="0">
                <a:latin typeface="ABeeZee" pitchFamily="2" charset="0"/>
              </a:rPr>
            </a:br>
            <a:r>
              <a:rPr lang="de-DE" sz="2800" b="1" dirty="0">
                <a:latin typeface="ABeeZee" pitchFamily="2" charset="0"/>
              </a:rPr>
              <a:t>von ganzen Zahlen</a:t>
            </a:r>
          </a:p>
        </p:txBody>
      </p:sp>
      <p:grpSp>
        <p:nvGrpSpPr>
          <p:cNvPr id="49" name="Gruppieren 48">
            <a:extLst>
              <a:ext uri="{FF2B5EF4-FFF2-40B4-BE49-F238E27FC236}">
                <a16:creationId xmlns:a16="http://schemas.microsoft.com/office/drawing/2014/main" id="{C5157DE7-5777-C394-49D0-F187BE976C0F}"/>
              </a:ext>
            </a:extLst>
          </p:cNvPr>
          <p:cNvGrpSpPr/>
          <p:nvPr/>
        </p:nvGrpSpPr>
        <p:grpSpPr>
          <a:xfrm>
            <a:off x="1018448" y="2843428"/>
            <a:ext cx="5539762" cy="360000"/>
            <a:chOff x="1018448" y="2843428"/>
            <a:chExt cx="4832734" cy="360000"/>
          </a:xfrm>
          <a:solidFill>
            <a:schemeClr val="bg1"/>
          </a:solidFill>
        </p:grpSpPr>
        <p:sp>
          <p:nvSpPr>
            <p:cNvPr id="195" name="Rechteck 194">
              <a:extLst>
                <a:ext uri="{FF2B5EF4-FFF2-40B4-BE49-F238E27FC236}">
                  <a16:creationId xmlns:a16="http://schemas.microsoft.com/office/drawing/2014/main" id="{63A3F21B-6218-9094-06F6-1B4575554078}"/>
                </a:ext>
              </a:extLst>
            </p:cNvPr>
            <p:cNvSpPr/>
            <p:nvPr/>
          </p:nvSpPr>
          <p:spPr>
            <a:xfrm>
              <a:off x="1018448"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 (-9) =</a:t>
              </a:r>
            </a:p>
          </p:txBody>
        </p:sp>
        <p:sp>
          <p:nvSpPr>
            <p:cNvPr id="10" name="Rechteck 9">
              <a:extLst>
                <a:ext uri="{FF2B5EF4-FFF2-40B4-BE49-F238E27FC236}">
                  <a16:creationId xmlns:a16="http://schemas.microsoft.com/office/drawing/2014/main" id="{DA61F8B6-2E77-AB13-29AB-8DFC53974846}"/>
                </a:ext>
              </a:extLst>
            </p:cNvPr>
            <p:cNvSpPr/>
            <p:nvPr/>
          </p:nvSpPr>
          <p:spPr>
            <a:xfrm>
              <a:off x="3511182"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(-7) · (-6) =</a:t>
              </a:r>
            </a:p>
          </p:txBody>
        </p:sp>
      </p:grpSp>
      <p:sp>
        <p:nvSpPr>
          <p:cNvPr id="12" name="Inhaltsplatzhalter 2">
            <a:extLst>
              <a:ext uri="{FF2B5EF4-FFF2-40B4-BE49-F238E27FC236}">
                <a16:creationId xmlns:a16="http://schemas.microsoft.com/office/drawing/2014/main" id="{4B2F25B6-82A0-4ADF-3D41-2EE31D69BD09}"/>
              </a:ext>
            </a:extLst>
          </p:cNvPr>
          <p:cNvSpPr txBox="1">
            <a:spLocks/>
          </p:cNvSpPr>
          <p:nvPr/>
        </p:nvSpPr>
        <p:spPr>
          <a:xfrm>
            <a:off x="913190" y="5795051"/>
            <a:ext cx="5754664" cy="3255407"/>
          </a:xfrm>
          <a:custGeom>
            <a:avLst/>
            <a:gdLst>
              <a:gd name="csX0" fmla="*/ 0 w 5754664"/>
              <a:gd name="csY0" fmla="*/ 0 h 3255407"/>
              <a:gd name="csX1" fmla="*/ 639407 w 5754664"/>
              <a:gd name="csY1" fmla="*/ 0 h 3255407"/>
              <a:gd name="csX2" fmla="*/ 1221268 w 5754664"/>
              <a:gd name="csY2" fmla="*/ 0 h 3255407"/>
              <a:gd name="csX3" fmla="*/ 1688035 w 5754664"/>
              <a:gd name="csY3" fmla="*/ 0 h 3255407"/>
              <a:gd name="csX4" fmla="*/ 2269895 w 5754664"/>
              <a:gd name="csY4" fmla="*/ 0 h 3255407"/>
              <a:gd name="csX5" fmla="*/ 2966849 w 5754664"/>
              <a:gd name="csY5" fmla="*/ 0 h 3255407"/>
              <a:gd name="csX6" fmla="*/ 3721349 w 5754664"/>
              <a:gd name="csY6" fmla="*/ 0 h 3255407"/>
              <a:gd name="csX7" fmla="*/ 4303210 w 5754664"/>
              <a:gd name="csY7" fmla="*/ 0 h 3255407"/>
              <a:gd name="csX8" fmla="*/ 4942617 w 5754664"/>
              <a:gd name="csY8" fmla="*/ 0 h 3255407"/>
              <a:gd name="csX9" fmla="*/ 5754664 w 5754664"/>
              <a:gd name="csY9" fmla="*/ 0 h 3255407"/>
              <a:gd name="csX10" fmla="*/ 5754664 w 5754664"/>
              <a:gd name="csY10" fmla="*/ 716190 h 3255407"/>
              <a:gd name="csX11" fmla="*/ 5754664 w 5754664"/>
              <a:gd name="csY11" fmla="*/ 1302163 h 3255407"/>
              <a:gd name="csX12" fmla="*/ 5754664 w 5754664"/>
              <a:gd name="csY12" fmla="*/ 1888136 h 3255407"/>
              <a:gd name="csX13" fmla="*/ 5754664 w 5754664"/>
              <a:gd name="csY13" fmla="*/ 2474109 h 3255407"/>
              <a:gd name="csX14" fmla="*/ 5754664 w 5754664"/>
              <a:gd name="csY14" fmla="*/ 3255407 h 3255407"/>
              <a:gd name="csX15" fmla="*/ 5057710 w 5754664"/>
              <a:gd name="csY15" fmla="*/ 3255407 h 3255407"/>
              <a:gd name="csX16" fmla="*/ 4418303 w 5754664"/>
              <a:gd name="csY16" fmla="*/ 3255407 h 3255407"/>
              <a:gd name="csX17" fmla="*/ 3893989 w 5754664"/>
              <a:gd name="csY17" fmla="*/ 3255407 h 3255407"/>
              <a:gd name="csX18" fmla="*/ 3254582 w 5754664"/>
              <a:gd name="csY18" fmla="*/ 3255407 h 3255407"/>
              <a:gd name="csX19" fmla="*/ 2787815 w 5754664"/>
              <a:gd name="csY19" fmla="*/ 3255407 h 3255407"/>
              <a:gd name="csX20" fmla="*/ 2263501 w 5754664"/>
              <a:gd name="csY20" fmla="*/ 3255407 h 3255407"/>
              <a:gd name="csX21" fmla="*/ 1624094 w 5754664"/>
              <a:gd name="csY21" fmla="*/ 3255407 h 3255407"/>
              <a:gd name="csX22" fmla="*/ 1157327 w 5754664"/>
              <a:gd name="csY22" fmla="*/ 3255407 h 3255407"/>
              <a:gd name="csX23" fmla="*/ 0 w 5754664"/>
              <a:gd name="csY23" fmla="*/ 3255407 h 3255407"/>
              <a:gd name="csX24" fmla="*/ 0 w 5754664"/>
              <a:gd name="csY24" fmla="*/ 2669434 h 3255407"/>
              <a:gd name="csX25" fmla="*/ 0 w 5754664"/>
              <a:gd name="csY25" fmla="*/ 2018352 h 3255407"/>
              <a:gd name="csX26" fmla="*/ 0 w 5754664"/>
              <a:gd name="csY26" fmla="*/ 1302163 h 3255407"/>
              <a:gd name="csX27" fmla="*/ 0 w 5754664"/>
              <a:gd name="csY27" fmla="*/ 748744 h 3255407"/>
              <a:gd name="csX28" fmla="*/ 0 w 5754664"/>
              <a:gd name="csY28" fmla="*/ 0 h 32554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3255407"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89399" y="264433"/>
                  <a:pt x="5746224" y="390984"/>
                  <a:pt x="5754664" y="716190"/>
                </a:cubicBezTo>
                <a:cubicBezTo>
                  <a:pt x="5763105" y="1041396"/>
                  <a:pt x="5743267" y="1107659"/>
                  <a:pt x="5754664" y="1302163"/>
                </a:cubicBezTo>
                <a:cubicBezTo>
                  <a:pt x="5766061" y="1496667"/>
                  <a:pt x="5769606" y="1606961"/>
                  <a:pt x="5754664" y="1888136"/>
                </a:cubicBezTo>
                <a:cubicBezTo>
                  <a:pt x="5739722" y="2169311"/>
                  <a:pt x="5754774" y="2240399"/>
                  <a:pt x="5754664" y="2474109"/>
                </a:cubicBezTo>
                <a:cubicBezTo>
                  <a:pt x="5754554" y="2707819"/>
                  <a:pt x="5721111" y="2988059"/>
                  <a:pt x="5754664" y="3255407"/>
                </a:cubicBezTo>
                <a:cubicBezTo>
                  <a:pt x="5429452" y="3228801"/>
                  <a:pt x="5397988" y="3281573"/>
                  <a:pt x="5057710" y="3255407"/>
                </a:cubicBezTo>
                <a:cubicBezTo>
                  <a:pt x="4717432" y="3229241"/>
                  <a:pt x="4704077" y="3279475"/>
                  <a:pt x="4418303" y="3255407"/>
                </a:cubicBezTo>
                <a:cubicBezTo>
                  <a:pt x="4132529" y="3231339"/>
                  <a:pt x="4026848" y="3255927"/>
                  <a:pt x="3893989" y="3255407"/>
                </a:cubicBezTo>
                <a:cubicBezTo>
                  <a:pt x="3761130" y="3254887"/>
                  <a:pt x="3562534" y="3247699"/>
                  <a:pt x="3254582" y="3255407"/>
                </a:cubicBezTo>
                <a:cubicBezTo>
                  <a:pt x="2946630" y="3263115"/>
                  <a:pt x="2896930" y="3248528"/>
                  <a:pt x="2787815" y="3255407"/>
                </a:cubicBezTo>
                <a:cubicBezTo>
                  <a:pt x="2678700" y="3262286"/>
                  <a:pt x="2490350" y="3268549"/>
                  <a:pt x="2263501" y="3255407"/>
                </a:cubicBezTo>
                <a:cubicBezTo>
                  <a:pt x="2036652" y="3242265"/>
                  <a:pt x="1862793" y="3272669"/>
                  <a:pt x="1624094" y="3255407"/>
                </a:cubicBezTo>
                <a:cubicBezTo>
                  <a:pt x="1385395" y="3238145"/>
                  <a:pt x="1295419" y="3248442"/>
                  <a:pt x="1157327" y="3255407"/>
                </a:cubicBezTo>
                <a:cubicBezTo>
                  <a:pt x="1019235" y="3262372"/>
                  <a:pt x="568169" y="3258298"/>
                  <a:pt x="0" y="3255407"/>
                </a:cubicBezTo>
                <a:cubicBezTo>
                  <a:pt x="16686" y="3040171"/>
                  <a:pt x="23612" y="2815560"/>
                  <a:pt x="0" y="2669434"/>
                </a:cubicBezTo>
                <a:cubicBezTo>
                  <a:pt x="-23612" y="2523308"/>
                  <a:pt x="19664" y="2324770"/>
                  <a:pt x="0" y="2018352"/>
                </a:cubicBezTo>
                <a:cubicBezTo>
                  <a:pt x="-19664" y="1711934"/>
                  <a:pt x="-15486" y="1650370"/>
                  <a:pt x="0" y="1302163"/>
                </a:cubicBezTo>
                <a:cubicBezTo>
                  <a:pt x="15486" y="953956"/>
                  <a:pt x="-14232" y="1023651"/>
                  <a:pt x="0" y="748744"/>
                </a:cubicBezTo>
                <a:cubicBezTo>
                  <a:pt x="14232" y="473837"/>
                  <a:pt x="-36476" y="237196"/>
                  <a:pt x="0" y="0"/>
                </a:cubicBezTo>
                <a:close/>
              </a:path>
              <a:path w="5754664" h="3255407"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2030" y="302112"/>
                  <a:pt x="5773891" y="514477"/>
                  <a:pt x="5754664" y="716190"/>
                </a:cubicBezTo>
                <a:cubicBezTo>
                  <a:pt x="5735438" y="917903"/>
                  <a:pt x="5762496" y="1202024"/>
                  <a:pt x="5754664" y="1399825"/>
                </a:cubicBezTo>
                <a:cubicBezTo>
                  <a:pt x="5746832" y="1597627"/>
                  <a:pt x="5737788" y="1842498"/>
                  <a:pt x="5754664" y="1953244"/>
                </a:cubicBezTo>
                <a:cubicBezTo>
                  <a:pt x="5771540" y="2063990"/>
                  <a:pt x="5761578" y="2337445"/>
                  <a:pt x="5754664" y="2506663"/>
                </a:cubicBezTo>
                <a:cubicBezTo>
                  <a:pt x="5747750" y="2675881"/>
                  <a:pt x="5780424" y="2963503"/>
                  <a:pt x="5754664" y="3255407"/>
                </a:cubicBezTo>
                <a:cubicBezTo>
                  <a:pt x="5450479" y="3263667"/>
                  <a:pt x="5280129" y="3274417"/>
                  <a:pt x="5057710" y="3255407"/>
                </a:cubicBezTo>
                <a:cubicBezTo>
                  <a:pt x="4835291" y="3236397"/>
                  <a:pt x="4590708" y="3240074"/>
                  <a:pt x="4360756" y="3255407"/>
                </a:cubicBezTo>
                <a:cubicBezTo>
                  <a:pt x="4130804" y="3270740"/>
                  <a:pt x="3861383" y="3257046"/>
                  <a:pt x="3606256" y="3255407"/>
                </a:cubicBezTo>
                <a:cubicBezTo>
                  <a:pt x="3351129" y="3253768"/>
                  <a:pt x="3171138" y="3253112"/>
                  <a:pt x="2851756" y="3255407"/>
                </a:cubicBezTo>
                <a:cubicBezTo>
                  <a:pt x="2532374" y="3257702"/>
                  <a:pt x="2448164" y="3233720"/>
                  <a:pt x="2154802" y="3255407"/>
                </a:cubicBezTo>
                <a:cubicBezTo>
                  <a:pt x="1861440" y="3277094"/>
                  <a:pt x="1796315" y="3248586"/>
                  <a:pt x="1515395" y="3255407"/>
                </a:cubicBezTo>
                <a:cubicBezTo>
                  <a:pt x="1234475" y="3262228"/>
                  <a:pt x="969706" y="3223224"/>
                  <a:pt x="818441" y="3255407"/>
                </a:cubicBezTo>
                <a:cubicBezTo>
                  <a:pt x="667176" y="3287590"/>
                  <a:pt x="395725" y="3295299"/>
                  <a:pt x="0" y="3255407"/>
                </a:cubicBezTo>
                <a:cubicBezTo>
                  <a:pt x="-5036" y="3023647"/>
                  <a:pt x="13141" y="2843213"/>
                  <a:pt x="0" y="2604326"/>
                </a:cubicBezTo>
                <a:cubicBezTo>
                  <a:pt x="-13141" y="2365439"/>
                  <a:pt x="-14987" y="2141040"/>
                  <a:pt x="0" y="1985798"/>
                </a:cubicBezTo>
                <a:cubicBezTo>
                  <a:pt x="14987" y="1830556"/>
                  <a:pt x="-15077" y="1580258"/>
                  <a:pt x="0" y="1432379"/>
                </a:cubicBezTo>
                <a:cubicBezTo>
                  <a:pt x="15077" y="1284500"/>
                  <a:pt x="-22517" y="1020117"/>
                  <a:pt x="0" y="781298"/>
                </a:cubicBezTo>
                <a:cubicBezTo>
                  <a:pt x="22517" y="542479"/>
                  <a:pt x="-31807" y="286324"/>
                  <a:pt x="0" y="0"/>
                </a:cubicBezTo>
                <a:close/>
              </a:path>
            </a:pathLst>
          </a:custGeom>
          <a:solidFill>
            <a:schemeClr val="bg1"/>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4.1: Regel kennenlernen</a:t>
            </a:r>
            <a:endParaRPr lang="de-DE" sz="1100" dirty="0"/>
          </a:p>
          <a:p>
            <a:pPr defTabSz="1136650">
              <a:lnSpc>
                <a:spcPct val="120000"/>
              </a:lnSpc>
              <a:spcBef>
                <a:spcPts val="0"/>
              </a:spcBef>
              <a:spcAft>
                <a:spcPts val="600"/>
              </a:spcAft>
            </a:pPr>
            <a:r>
              <a:rPr lang="de-DE" sz="1100" dirty="0"/>
              <a:t>Die Regel ist für das Multiplizieren und das Dividieren recht einfach:</a:t>
            </a:r>
            <a:br>
              <a:rPr lang="de-DE" sz="1100" dirty="0"/>
            </a:br>
            <a:r>
              <a:rPr lang="de-DE" sz="1100" dirty="0"/>
              <a:t>Bei einer ungeraden Anzahl negativer Zahlen wird das Ergebnis </a:t>
            </a:r>
            <a:br>
              <a:rPr lang="de-DE" sz="1100" dirty="0"/>
            </a:br>
            <a:r>
              <a:rPr lang="de-DE" sz="1100" dirty="0"/>
              <a:t>negativ, bei einer geraden Anzahl wird es positiv. Im Video rechts</a:t>
            </a:r>
            <a:br>
              <a:rPr lang="de-DE" sz="1100" dirty="0"/>
            </a:br>
            <a:r>
              <a:rPr lang="de-DE" sz="1100" dirty="0"/>
              <a:t>wird diese Regeln nach einigen sehr einfachen Beispielen erklärt.</a:t>
            </a:r>
          </a:p>
        </p:txBody>
      </p:sp>
      <p:sp>
        <p:nvSpPr>
          <p:cNvPr id="6" name="Rechteck 5">
            <a:extLst>
              <a:ext uri="{FF2B5EF4-FFF2-40B4-BE49-F238E27FC236}">
                <a16:creationId xmlns:a16="http://schemas.microsoft.com/office/drawing/2014/main" id="{E31FDCAF-07DB-76E3-F6EC-48BFE9AD4842}"/>
              </a:ext>
            </a:extLst>
          </p:cNvPr>
          <p:cNvSpPr/>
          <p:nvPr/>
        </p:nvSpPr>
        <p:spPr>
          <a:xfrm>
            <a:off x="1025427" y="7060079"/>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 · (-3) =</a:t>
            </a:r>
          </a:p>
        </p:txBody>
      </p:sp>
      <p:sp>
        <p:nvSpPr>
          <p:cNvPr id="11" name="Rechteck 10">
            <a:extLst>
              <a:ext uri="{FF2B5EF4-FFF2-40B4-BE49-F238E27FC236}">
                <a16:creationId xmlns:a16="http://schemas.microsoft.com/office/drawing/2014/main" id="{9559EF9F-343E-4D5E-E432-4386C9F48D9F}"/>
              </a:ext>
            </a:extLst>
          </p:cNvPr>
          <p:cNvSpPr/>
          <p:nvPr/>
        </p:nvSpPr>
        <p:spPr>
          <a:xfrm>
            <a:off x="2563924" y="7060079"/>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 · 3 =</a:t>
            </a:r>
          </a:p>
        </p:txBody>
      </p:sp>
      <p:sp>
        <p:nvSpPr>
          <p:cNvPr id="27" name="Rechteck 26">
            <a:extLst>
              <a:ext uri="{FF2B5EF4-FFF2-40B4-BE49-F238E27FC236}">
                <a16:creationId xmlns:a16="http://schemas.microsoft.com/office/drawing/2014/main" id="{EFF0F312-7833-36F6-A013-5444A4EC551A}"/>
              </a:ext>
            </a:extLst>
          </p:cNvPr>
          <p:cNvSpPr/>
          <p:nvPr/>
        </p:nvSpPr>
        <p:spPr>
          <a:xfrm>
            <a:off x="1025427" y="7529745"/>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(-20) : 5 =</a:t>
            </a:r>
          </a:p>
        </p:txBody>
      </p:sp>
      <p:sp>
        <p:nvSpPr>
          <p:cNvPr id="31" name="Rechteck 30">
            <a:extLst>
              <a:ext uri="{FF2B5EF4-FFF2-40B4-BE49-F238E27FC236}">
                <a16:creationId xmlns:a16="http://schemas.microsoft.com/office/drawing/2014/main" id="{592E5F16-21AA-C00F-B9E4-8A8FE3A9EE8E}"/>
              </a:ext>
            </a:extLst>
          </p:cNvPr>
          <p:cNvSpPr/>
          <p:nvPr/>
        </p:nvSpPr>
        <p:spPr>
          <a:xfrm>
            <a:off x="2563924" y="7529745"/>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(-20) : (-5) =</a:t>
            </a:r>
          </a:p>
        </p:txBody>
      </p:sp>
      <p:sp>
        <p:nvSpPr>
          <p:cNvPr id="40" name="Rechteck 39">
            <a:extLst>
              <a:ext uri="{FF2B5EF4-FFF2-40B4-BE49-F238E27FC236}">
                <a16:creationId xmlns:a16="http://schemas.microsoft.com/office/drawing/2014/main" id="{F2A6D087-2619-2F2D-46C6-78BC541E84AD}"/>
              </a:ext>
            </a:extLst>
          </p:cNvPr>
          <p:cNvSpPr/>
          <p:nvPr/>
        </p:nvSpPr>
        <p:spPr>
          <a:xfrm>
            <a:off x="1025427" y="799941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20 : (-5) =</a:t>
            </a:r>
          </a:p>
        </p:txBody>
      </p:sp>
      <p:sp>
        <p:nvSpPr>
          <p:cNvPr id="48" name="Rechteck 47">
            <a:extLst>
              <a:ext uri="{FF2B5EF4-FFF2-40B4-BE49-F238E27FC236}">
                <a16:creationId xmlns:a16="http://schemas.microsoft.com/office/drawing/2014/main" id="{2A5E41F0-046F-681E-5840-F66729BF2D8E}"/>
              </a:ext>
            </a:extLst>
          </p:cNvPr>
          <p:cNvSpPr/>
          <p:nvPr/>
        </p:nvSpPr>
        <p:spPr>
          <a:xfrm>
            <a:off x="2563924" y="7999411"/>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24 : (-12) =</a:t>
            </a:r>
          </a:p>
        </p:txBody>
      </p:sp>
      <p:grpSp>
        <p:nvGrpSpPr>
          <p:cNvPr id="50" name="Gruppieren 49">
            <a:extLst>
              <a:ext uri="{FF2B5EF4-FFF2-40B4-BE49-F238E27FC236}">
                <a16:creationId xmlns:a16="http://schemas.microsoft.com/office/drawing/2014/main" id="{653EA2F1-CB7F-F2F9-1A88-E2FA3AAAC2E2}"/>
              </a:ext>
            </a:extLst>
          </p:cNvPr>
          <p:cNvGrpSpPr/>
          <p:nvPr/>
        </p:nvGrpSpPr>
        <p:grpSpPr>
          <a:xfrm>
            <a:off x="1018448" y="3310840"/>
            <a:ext cx="5539762" cy="360000"/>
            <a:chOff x="1018448" y="2843428"/>
            <a:chExt cx="4832734" cy="360000"/>
          </a:xfrm>
          <a:solidFill>
            <a:schemeClr val="bg1"/>
          </a:solidFill>
        </p:grpSpPr>
        <p:sp>
          <p:nvSpPr>
            <p:cNvPr id="51" name="Rechteck 50">
              <a:extLst>
                <a:ext uri="{FF2B5EF4-FFF2-40B4-BE49-F238E27FC236}">
                  <a16:creationId xmlns:a16="http://schemas.microsoft.com/office/drawing/2014/main" id="{812C9CB4-3CA7-EAEE-3FDE-F24308B70123}"/>
                </a:ext>
              </a:extLst>
            </p:cNvPr>
            <p:cNvSpPr/>
            <p:nvPr/>
          </p:nvSpPr>
          <p:spPr>
            <a:xfrm>
              <a:off x="1018448"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45 : (-5) =</a:t>
              </a:r>
            </a:p>
          </p:txBody>
        </p:sp>
        <p:sp>
          <p:nvSpPr>
            <p:cNvPr id="52" name="Rechteck 51">
              <a:extLst>
                <a:ext uri="{FF2B5EF4-FFF2-40B4-BE49-F238E27FC236}">
                  <a16:creationId xmlns:a16="http://schemas.microsoft.com/office/drawing/2014/main" id="{60C42AD8-660B-EB56-5B06-9A3A64F96944}"/>
                </a:ext>
              </a:extLst>
            </p:cNvPr>
            <p:cNvSpPr/>
            <p:nvPr/>
          </p:nvSpPr>
          <p:spPr>
            <a:xfrm>
              <a:off x="3511182" y="2843428"/>
              <a:ext cx="2340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(-32) : (-4) =</a:t>
              </a:r>
            </a:p>
          </p:txBody>
        </p:sp>
      </p:grpSp>
      <p:sp>
        <p:nvSpPr>
          <p:cNvPr id="53" name="Rechteck 52">
            <a:extLst>
              <a:ext uri="{FF2B5EF4-FFF2-40B4-BE49-F238E27FC236}">
                <a16:creationId xmlns:a16="http://schemas.microsoft.com/office/drawing/2014/main" id="{25F43A3D-1823-A765-D1F0-4BF87D9A083A}"/>
              </a:ext>
            </a:extLst>
          </p:cNvPr>
          <p:cNvSpPr/>
          <p:nvPr/>
        </p:nvSpPr>
        <p:spPr>
          <a:xfrm>
            <a:off x="4485464" y="4157208"/>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4" name="Rechteck 53">
            <a:extLst>
              <a:ext uri="{FF2B5EF4-FFF2-40B4-BE49-F238E27FC236}">
                <a16:creationId xmlns:a16="http://schemas.microsoft.com/office/drawing/2014/main" id="{4DA5167E-0599-A700-C12C-10056ADB3DEA}"/>
              </a:ext>
            </a:extLst>
          </p:cNvPr>
          <p:cNvSpPr/>
          <p:nvPr/>
        </p:nvSpPr>
        <p:spPr>
          <a:xfrm>
            <a:off x="4485464" y="4626184"/>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5" name="Rechteck 54">
            <a:extLst>
              <a:ext uri="{FF2B5EF4-FFF2-40B4-BE49-F238E27FC236}">
                <a16:creationId xmlns:a16="http://schemas.microsoft.com/office/drawing/2014/main" id="{B8D067D8-2B45-FAB9-775B-1B13513A9D5F}"/>
              </a:ext>
            </a:extLst>
          </p:cNvPr>
          <p:cNvSpPr/>
          <p:nvPr/>
        </p:nvSpPr>
        <p:spPr>
          <a:xfrm>
            <a:off x="4485464" y="5095160"/>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8" name="Rechteck 57">
            <a:extLst>
              <a:ext uri="{FF2B5EF4-FFF2-40B4-BE49-F238E27FC236}">
                <a16:creationId xmlns:a16="http://schemas.microsoft.com/office/drawing/2014/main" id="{E1A2440C-88B9-6560-7A0E-48F3C33FEA3E}"/>
              </a:ext>
            </a:extLst>
          </p:cNvPr>
          <p:cNvSpPr/>
          <p:nvPr/>
        </p:nvSpPr>
        <p:spPr>
          <a:xfrm>
            <a:off x="4102166" y="7065083"/>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(-4) · (-3) =</a:t>
            </a:r>
          </a:p>
        </p:txBody>
      </p:sp>
      <p:sp>
        <p:nvSpPr>
          <p:cNvPr id="59" name="Rechteck 58">
            <a:extLst>
              <a:ext uri="{FF2B5EF4-FFF2-40B4-BE49-F238E27FC236}">
                <a16:creationId xmlns:a16="http://schemas.microsoft.com/office/drawing/2014/main" id="{9DF5735D-6A1F-F1EB-B265-605D948E04E0}"/>
              </a:ext>
            </a:extLst>
          </p:cNvPr>
          <p:cNvSpPr/>
          <p:nvPr/>
        </p:nvSpPr>
        <p:spPr>
          <a:xfrm>
            <a:off x="4102166" y="7534749"/>
            <a:ext cx="2476849"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 (-4) · 2 =</a:t>
            </a:r>
          </a:p>
        </p:txBody>
      </p:sp>
      <p:sp>
        <p:nvSpPr>
          <p:cNvPr id="60" name="Rechteck 59">
            <a:extLst>
              <a:ext uri="{FF2B5EF4-FFF2-40B4-BE49-F238E27FC236}">
                <a16:creationId xmlns:a16="http://schemas.microsoft.com/office/drawing/2014/main" id="{2CCC3CFA-2611-CDD4-92ED-201028068289}"/>
              </a:ext>
            </a:extLst>
          </p:cNvPr>
          <p:cNvSpPr/>
          <p:nvPr/>
        </p:nvSpPr>
        <p:spPr>
          <a:xfrm>
            <a:off x="4102166" y="8004415"/>
            <a:ext cx="2476848"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 4 · (-2) =</a:t>
            </a:r>
          </a:p>
        </p:txBody>
      </p:sp>
      <p:grpSp>
        <p:nvGrpSpPr>
          <p:cNvPr id="3" name="Gruppieren 2">
            <a:extLst>
              <a:ext uri="{FF2B5EF4-FFF2-40B4-BE49-F238E27FC236}">
                <a16:creationId xmlns:a16="http://schemas.microsoft.com/office/drawing/2014/main" id="{3D854601-29A4-615C-8EB2-18E881EF636F}"/>
              </a:ext>
            </a:extLst>
          </p:cNvPr>
          <p:cNvGrpSpPr/>
          <p:nvPr/>
        </p:nvGrpSpPr>
        <p:grpSpPr>
          <a:xfrm>
            <a:off x="5611811" y="5896107"/>
            <a:ext cx="967204" cy="1434889"/>
            <a:chOff x="6757617" y="7408847"/>
            <a:chExt cx="967204" cy="1434889"/>
          </a:xfrm>
        </p:grpSpPr>
        <p:sp>
          <p:nvSpPr>
            <p:cNvPr id="13" name="Rechteck: abgerundete Ecken 12">
              <a:extLst>
                <a:ext uri="{FF2B5EF4-FFF2-40B4-BE49-F238E27FC236}">
                  <a16:creationId xmlns:a16="http://schemas.microsoft.com/office/drawing/2014/main" id="{32F2BA76-E74F-AD07-39E8-626100E57709}"/>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Grafik 19">
              <a:extLst>
                <a:ext uri="{FF2B5EF4-FFF2-40B4-BE49-F238E27FC236}">
                  <a16:creationId xmlns:a16="http://schemas.microsoft.com/office/drawing/2014/main" id="{BDFAFA61-CC23-55B1-B7ED-183138C254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24299" y="7482841"/>
              <a:ext cx="826135" cy="830530"/>
            </a:xfrm>
            <a:prstGeom prst="rect">
              <a:avLst/>
            </a:prstGeom>
          </p:spPr>
        </p:pic>
        <p:sp>
          <p:nvSpPr>
            <p:cNvPr id="21" name="Textfeld 20">
              <a:extLst>
                <a:ext uri="{FF2B5EF4-FFF2-40B4-BE49-F238E27FC236}">
                  <a16:creationId xmlns:a16="http://schemas.microsoft.com/office/drawing/2014/main" id="{A3265B70-C1B4-2962-C0AE-4DF77F02B0A8}"/>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https://www.youtube.com/watch?v=yAl7RYR-SHo</a:t>
              </a:r>
            </a:p>
          </p:txBody>
        </p:sp>
      </p:grpSp>
      <p:sp>
        <p:nvSpPr>
          <p:cNvPr id="26" name="Rechteck 25">
            <a:extLst>
              <a:ext uri="{FF2B5EF4-FFF2-40B4-BE49-F238E27FC236}">
                <a16:creationId xmlns:a16="http://schemas.microsoft.com/office/drawing/2014/main" id="{4C53515B-1F58-4919-DFEE-136B80A21138}"/>
              </a:ext>
            </a:extLst>
          </p:cNvPr>
          <p:cNvSpPr/>
          <p:nvPr/>
        </p:nvSpPr>
        <p:spPr>
          <a:xfrm>
            <a:off x="1025427" y="8469077"/>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(-24) : 8 =</a:t>
            </a:r>
          </a:p>
        </p:txBody>
      </p:sp>
      <p:sp>
        <p:nvSpPr>
          <p:cNvPr id="35" name="Rechteck 34">
            <a:extLst>
              <a:ext uri="{FF2B5EF4-FFF2-40B4-BE49-F238E27FC236}">
                <a16:creationId xmlns:a16="http://schemas.microsoft.com/office/drawing/2014/main" id="{A2D94194-37D9-5E9F-6461-BC32A410D67A}"/>
              </a:ext>
            </a:extLst>
          </p:cNvPr>
          <p:cNvSpPr/>
          <p:nvPr/>
        </p:nvSpPr>
        <p:spPr>
          <a:xfrm>
            <a:off x="2563924" y="8469077"/>
            <a:ext cx="1382925"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(-24) : (-8) =</a:t>
            </a:r>
          </a:p>
        </p:txBody>
      </p:sp>
      <p:sp>
        <p:nvSpPr>
          <p:cNvPr id="57" name="Rechteck 56">
            <a:extLst>
              <a:ext uri="{FF2B5EF4-FFF2-40B4-BE49-F238E27FC236}">
                <a16:creationId xmlns:a16="http://schemas.microsoft.com/office/drawing/2014/main" id="{5FFB4918-9696-036E-CD8D-25F26180ABE4}"/>
              </a:ext>
            </a:extLst>
          </p:cNvPr>
          <p:cNvSpPr/>
          <p:nvPr/>
        </p:nvSpPr>
        <p:spPr>
          <a:xfrm>
            <a:off x="4102166" y="8474081"/>
            <a:ext cx="2476848"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8 : (-4) · 3 =</a:t>
            </a:r>
          </a:p>
        </p:txBody>
      </p:sp>
    </p:spTree>
    <p:extLst>
      <p:ext uri="{BB962C8B-B14F-4D97-AF65-F5344CB8AC3E}">
        <p14:creationId xmlns:p14="http://schemas.microsoft.com/office/powerpoint/2010/main" val="1584633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Inhaltsplatzhalter 2">
            <a:extLst>
              <a:ext uri="{FF2B5EF4-FFF2-40B4-BE49-F238E27FC236}">
                <a16:creationId xmlns:a16="http://schemas.microsoft.com/office/drawing/2014/main" id="{499E1C38-129E-FFBA-F202-C85B193533A1}"/>
              </a:ext>
            </a:extLst>
          </p:cNvPr>
          <p:cNvSpPr txBox="1">
            <a:spLocks/>
          </p:cNvSpPr>
          <p:nvPr/>
        </p:nvSpPr>
        <p:spPr>
          <a:xfrm>
            <a:off x="900113" y="989014"/>
            <a:ext cx="5754664" cy="2069856"/>
          </a:xfrm>
          <a:custGeom>
            <a:avLst/>
            <a:gdLst>
              <a:gd name="csX0" fmla="*/ 0 w 5754664"/>
              <a:gd name="csY0" fmla="*/ 0 h 2069856"/>
              <a:gd name="csX1" fmla="*/ 581860 w 5754664"/>
              <a:gd name="csY1" fmla="*/ 0 h 2069856"/>
              <a:gd name="csX2" fmla="*/ 1278814 w 5754664"/>
              <a:gd name="csY2" fmla="*/ 0 h 2069856"/>
              <a:gd name="csX3" fmla="*/ 1975768 w 5754664"/>
              <a:gd name="csY3" fmla="*/ 0 h 2069856"/>
              <a:gd name="csX4" fmla="*/ 2500082 w 5754664"/>
              <a:gd name="csY4" fmla="*/ 0 h 2069856"/>
              <a:gd name="csX5" fmla="*/ 3197036 w 5754664"/>
              <a:gd name="csY5" fmla="*/ 0 h 2069856"/>
              <a:gd name="csX6" fmla="*/ 3778896 w 5754664"/>
              <a:gd name="csY6" fmla="*/ 0 h 2069856"/>
              <a:gd name="csX7" fmla="*/ 4245663 w 5754664"/>
              <a:gd name="csY7" fmla="*/ 0 h 2069856"/>
              <a:gd name="csX8" fmla="*/ 4827524 w 5754664"/>
              <a:gd name="csY8" fmla="*/ 0 h 2069856"/>
              <a:gd name="csX9" fmla="*/ 5754664 w 5754664"/>
              <a:gd name="csY9" fmla="*/ 0 h 2069856"/>
              <a:gd name="csX10" fmla="*/ 5754664 w 5754664"/>
              <a:gd name="csY10" fmla="*/ 731349 h 2069856"/>
              <a:gd name="csX11" fmla="*/ 5754664 w 5754664"/>
              <a:gd name="csY11" fmla="*/ 1421301 h 2069856"/>
              <a:gd name="csX12" fmla="*/ 5754664 w 5754664"/>
              <a:gd name="csY12" fmla="*/ 2069856 h 2069856"/>
              <a:gd name="csX13" fmla="*/ 5057710 w 5754664"/>
              <a:gd name="csY13" fmla="*/ 2069856 h 2069856"/>
              <a:gd name="csX14" fmla="*/ 4418303 w 5754664"/>
              <a:gd name="csY14" fmla="*/ 2069856 h 2069856"/>
              <a:gd name="csX15" fmla="*/ 3778896 w 5754664"/>
              <a:gd name="csY15" fmla="*/ 2069856 h 2069856"/>
              <a:gd name="csX16" fmla="*/ 3254582 w 5754664"/>
              <a:gd name="csY16" fmla="*/ 2069856 h 2069856"/>
              <a:gd name="csX17" fmla="*/ 2500082 w 5754664"/>
              <a:gd name="csY17" fmla="*/ 2069856 h 2069856"/>
              <a:gd name="csX18" fmla="*/ 2033315 w 5754664"/>
              <a:gd name="csY18" fmla="*/ 2069856 h 2069856"/>
              <a:gd name="csX19" fmla="*/ 1509001 w 5754664"/>
              <a:gd name="csY19" fmla="*/ 2069856 h 2069856"/>
              <a:gd name="csX20" fmla="*/ 869594 w 5754664"/>
              <a:gd name="csY20" fmla="*/ 2069856 h 2069856"/>
              <a:gd name="csX21" fmla="*/ 0 w 5754664"/>
              <a:gd name="csY21" fmla="*/ 2069856 h 2069856"/>
              <a:gd name="csX22" fmla="*/ 0 w 5754664"/>
              <a:gd name="csY22" fmla="*/ 1379904 h 2069856"/>
              <a:gd name="csX23" fmla="*/ 0 w 5754664"/>
              <a:gd name="csY23" fmla="*/ 648555 h 2069856"/>
              <a:gd name="csX24" fmla="*/ 0 w 5754664"/>
              <a:gd name="csY24" fmla="*/ 0 h 2069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754664" h="2069856" fill="none" extrusionOk="0">
                <a:moveTo>
                  <a:pt x="0" y="0"/>
                </a:moveTo>
                <a:cubicBezTo>
                  <a:pt x="161528" y="25754"/>
                  <a:pt x="338851" y="-8306"/>
                  <a:pt x="581860" y="0"/>
                </a:cubicBezTo>
                <a:cubicBezTo>
                  <a:pt x="824869" y="8306"/>
                  <a:pt x="978976" y="8903"/>
                  <a:pt x="1278814" y="0"/>
                </a:cubicBezTo>
                <a:cubicBezTo>
                  <a:pt x="1578652" y="-8903"/>
                  <a:pt x="1766145" y="-26605"/>
                  <a:pt x="1975768" y="0"/>
                </a:cubicBezTo>
                <a:cubicBezTo>
                  <a:pt x="2185391" y="26605"/>
                  <a:pt x="2298656" y="15424"/>
                  <a:pt x="2500082" y="0"/>
                </a:cubicBezTo>
                <a:cubicBezTo>
                  <a:pt x="2701508" y="-15424"/>
                  <a:pt x="2949829" y="31798"/>
                  <a:pt x="3197036" y="0"/>
                </a:cubicBezTo>
                <a:cubicBezTo>
                  <a:pt x="3444243" y="-31798"/>
                  <a:pt x="3518277" y="-21953"/>
                  <a:pt x="3778896" y="0"/>
                </a:cubicBezTo>
                <a:cubicBezTo>
                  <a:pt x="4039515" y="21953"/>
                  <a:pt x="4131259" y="-14902"/>
                  <a:pt x="4245663" y="0"/>
                </a:cubicBezTo>
                <a:cubicBezTo>
                  <a:pt x="4360067" y="14902"/>
                  <a:pt x="4652768" y="11831"/>
                  <a:pt x="4827524" y="0"/>
                </a:cubicBezTo>
                <a:cubicBezTo>
                  <a:pt x="5002280" y="-11831"/>
                  <a:pt x="5384380" y="8566"/>
                  <a:pt x="5754664" y="0"/>
                </a:cubicBezTo>
                <a:cubicBezTo>
                  <a:pt x="5748521" y="175618"/>
                  <a:pt x="5763600" y="579683"/>
                  <a:pt x="5754664" y="731349"/>
                </a:cubicBezTo>
                <a:cubicBezTo>
                  <a:pt x="5745728" y="883015"/>
                  <a:pt x="5754397" y="1153701"/>
                  <a:pt x="5754664" y="1421301"/>
                </a:cubicBezTo>
                <a:cubicBezTo>
                  <a:pt x="5754931" y="1688901"/>
                  <a:pt x="5767880" y="1870534"/>
                  <a:pt x="5754664" y="2069856"/>
                </a:cubicBezTo>
                <a:cubicBezTo>
                  <a:pt x="5599235" y="2089274"/>
                  <a:pt x="5216272" y="2058118"/>
                  <a:pt x="5057710" y="2069856"/>
                </a:cubicBezTo>
                <a:cubicBezTo>
                  <a:pt x="4899148" y="2081594"/>
                  <a:pt x="4660099" y="2062161"/>
                  <a:pt x="4418303" y="2069856"/>
                </a:cubicBezTo>
                <a:cubicBezTo>
                  <a:pt x="4176507" y="2077551"/>
                  <a:pt x="4047975" y="2065299"/>
                  <a:pt x="3778896" y="2069856"/>
                </a:cubicBezTo>
                <a:cubicBezTo>
                  <a:pt x="3509817" y="2074413"/>
                  <a:pt x="3439765" y="2090093"/>
                  <a:pt x="3254582" y="2069856"/>
                </a:cubicBezTo>
                <a:cubicBezTo>
                  <a:pt x="3069399" y="2049619"/>
                  <a:pt x="2676785" y="2103851"/>
                  <a:pt x="2500082" y="2069856"/>
                </a:cubicBezTo>
                <a:cubicBezTo>
                  <a:pt x="2323379" y="2035861"/>
                  <a:pt x="2203496" y="2085379"/>
                  <a:pt x="2033315" y="2069856"/>
                </a:cubicBezTo>
                <a:cubicBezTo>
                  <a:pt x="1863134" y="2054333"/>
                  <a:pt x="1619574" y="2064232"/>
                  <a:pt x="1509001" y="2069856"/>
                </a:cubicBezTo>
                <a:cubicBezTo>
                  <a:pt x="1398428" y="2075480"/>
                  <a:pt x="1155368" y="2093924"/>
                  <a:pt x="869594" y="2069856"/>
                </a:cubicBezTo>
                <a:cubicBezTo>
                  <a:pt x="583820" y="2045788"/>
                  <a:pt x="217649" y="2071025"/>
                  <a:pt x="0" y="2069856"/>
                </a:cubicBezTo>
                <a:cubicBezTo>
                  <a:pt x="-9210" y="1804120"/>
                  <a:pt x="-10399" y="1524221"/>
                  <a:pt x="0" y="1379904"/>
                </a:cubicBezTo>
                <a:cubicBezTo>
                  <a:pt x="10399" y="1235587"/>
                  <a:pt x="1560" y="940680"/>
                  <a:pt x="0" y="648555"/>
                </a:cubicBezTo>
                <a:cubicBezTo>
                  <a:pt x="-1560" y="356430"/>
                  <a:pt x="-4102" y="198075"/>
                  <a:pt x="0" y="0"/>
                </a:cubicBezTo>
                <a:close/>
              </a:path>
              <a:path w="5754664" h="2069856"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81744" y="254403"/>
                  <a:pt x="5731608" y="549492"/>
                  <a:pt x="5754664" y="731349"/>
                </a:cubicBezTo>
                <a:cubicBezTo>
                  <a:pt x="5777720" y="913206"/>
                  <a:pt x="5744946" y="1196329"/>
                  <a:pt x="5754664" y="1442000"/>
                </a:cubicBezTo>
                <a:cubicBezTo>
                  <a:pt x="5764382" y="1687671"/>
                  <a:pt x="5733268" y="1804908"/>
                  <a:pt x="5754664" y="2069856"/>
                </a:cubicBezTo>
                <a:cubicBezTo>
                  <a:pt x="5558048" y="2076359"/>
                  <a:pt x="5455452" y="2087899"/>
                  <a:pt x="5287897" y="2069856"/>
                </a:cubicBezTo>
                <a:cubicBezTo>
                  <a:pt x="5120342" y="2051813"/>
                  <a:pt x="4822374" y="2062101"/>
                  <a:pt x="4590943" y="2069856"/>
                </a:cubicBezTo>
                <a:cubicBezTo>
                  <a:pt x="4359512" y="2077611"/>
                  <a:pt x="4116408" y="2088866"/>
                  <a:pt x="3893989" y="2069856"/>
                </a:cubicBezTo>
                <a:cubicBezTo>
                  <a:pt x="3671570" y="2050846"/>
                  <a:pt x="3425454" y="2052318"/>
                  <a:pt x="3197036" y="2069856"/>
                </a:cubicBezTo>
                <a:cubicBezTo>
                  <a:pt x="2968618" y="2087394"/>
                  <a:pt x="2700764" y="2072528"/>
                  <a:pt x="2442535" y="2069856"/>
                </a:cubicBezTo>
                <a:cubicBezTo>
                  <a:pt x="2184306" y="2067184"/>
                  <a:pt x="2007417" y="2067561"/>
                  <a:pt x="1688035" y="2069856"/>
                </a:cubicBezTo>
                <a:cubicBezTo>
                  <a:pt x="1368653" y="2072151"/>
                  <a:pt x="1284443" y="2048169"/>
                  <a:pt x="991081" y="2069856"/>
                </a:cubicBezTo>
                <a:cubicBezTo>
                  <a:pt x="697719" y="2091543"/>
                  <a:pt x="426597" y="2090593"/>
                  <a:pt x="0" y="2069856"/>
                </a:cubicBezTo>
                <a:cubicBezTo>
                  <a:pt x="8508" y="1748841"/>
                  <a:pt x="21835" y="1699727"/>
                  <a:pt x="0" y="1359205"/>
                </a:cubicBezTo>
                <a:cubicBezTo>
                  <a:pt x="-21835" y="1018683"/>
                  <a:pt x="-10484" y="864435"/>
                  <a:pt x="0" y="648555"/>
                </a:cubicBezTo>
                <a:cubicBezTo>
                  <a:pt x="10484" y="432675"/>
                  <a:pt x="-26277" y="196226"/>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4.2: </a:t>
            </a:r>
            <a:r>
              <a:rPr lang="de-DE" sz="1100" dirty="0"/>
              <a:t>Setze hier die passenden Zahlen mit dem passenden Vorzeichen ein.</a:t>
            </a:r>
          </a:p>
          <a:p>
            <a:pPr marL="228600" indent="-228600">
              <a:lnSpc>
                <a:spcPct val="120000"/>
              </a:lnSpc>
              <a:spcBef>
                <a:spcPts val="900"/>
              </a:spcBef>
              <a:spcAft>
                <a:spcPts val="600"/>
              </a:spcAft>
              <a:buAutoNum type="alphaLcParenR"/>
              <a:tabLst>
                <a:tab pos="2781300" algn="l"/>
                <a:tab pos="3048000" algn="l"/>
              </a:tabLst>
            </a:pPr>
            <a:r>
              <a:rPr lang="de-DE" sz="1100" dirty="0"/>
              <a:t>7 ·                = -14	e)	(-4) ·                = 20</a:t>
            </a:r>
          </a:p>
          <a:p>
            <a:pPr marL="228600" indent="-228600">
              <a:lnSpc>
                <a:spcPct val="120000"/>
              </a:lnSpc>
              <a:spcBef>
                <a:spcPts val="900"/>
              </a:spcBef>
              <a:spcAft>
                <a:spcPts val="600"/>
              </a:spcAft>
              <a:buAutoNum type="alphaLcParenR"/>
              <a:tabLst>
                <a:tab pos="2781300" algn="l"/>
                <a:tab pos="3048000" algn="l"/>
              </a:tabLst>
            </a:pPr>
            <a:r>
              <a:rPr lang="de-DE" sz="1100" dirty="0"/>
              <a:t>35 :                = -7	f)   	99 :                = -9</a:t>
            </a:r>
          </a:p>
          <a:p>
            <a:pPr marL="228600" indent="-228600">
              <a:lnSpc>
                <a:spcPct val="120000"/>
              </a:lnSpc>
              <a:spcBef>
                <a:spcPts val="900"/>
              </a:spcBef>
              <a:spcAft>
                <a:spcPts val="600"/>
              </a:spcAft>
              <a:buAutoNum type="alphaLcParenR"/>
              <a:tabLst>
                <a:tab pos="2781300" algn="l"/>
                <a:tab pos="3048000" algn="l"/>
              </a:tabLst>
            </a:pPr>
            <a:r>
              <a:rPr lang="de-DE" sz="1100" dirty="0"/>
              <a:t>               : (-7) = 8	g)	(-15) ·                = 90</a:t>
            </a:r>
          </a:p>
          <a:p>
            <a:pPr marL="228600" indent="-228600">
              <a:lnSpc>
                <a:spcPct val="120000"/>
              </a:lnSpc>
              <a:spcBef>
                <a:spcPts val="900"/>
              </a:spcBef>
              <a:spcAft>
                <a:spcPts val="600"/>
              </a:spcAft>
              <a:buAutoNum type="alphaLcParenR"/>
              <a:tabLst>
                <a:tab pos="2781300" algn="l"/>
                <a:tab pos="3048000" algn="l"/>
              </a:tabLst>
            </a:pPr>
            <a:r>
              <a:rPr lang="de-DE" sz="1100" dirty="0"/>
              <a:t>(-100) ·                = 1000	h)	                : (-8) = -8</a:t>
            </a:r>
          </a:p>
          <a:p>
            <a:pPr marL="228600" indent="-228600">
              <a:lnSpc>
                <a:spcPct val="120000"/>
              </a:lnSpc>
              <a:spcBef>
                <a:spcPts val="0"/>
              </a:spcBef>
              <a:spcAft>
                <a:spcPts val="600"/>
              </a:spcAft>
              <a:buAutoNum type="alphaLcParenR"/>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br>
              <a:rPr lang="de-DE" sz="1100" dirty="0"/>
            </a:br>
            <a:endParaRPr lang="de-DE" sz="1100"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13</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Multiplikation &amp; Division</a:t>
            </a:r>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-16</a:t>
            </a:r>
            <a:endParaRPr lang="de-DE" sz="1100" dirty="0">
              <a:solidFill>
                <a:srgbClr val="C00000"/>
              </a:solidFill>
              <a:latin typeface="ABeeZee" pitchFamily="2" charset="0"/>
            </a:endParaRPr>
          </a:p>
        </p:txBody>
      </p:sp>
      <p:sp>
        <p:nvSpPr>
          <p:cNvPr id="3" name="Rechteck 2">
            <a:extLst>
              <a:ext uri="{FF2B5EF4-FFF2-40B4-BE49-F238E27FC236}">
                <a16:creationId xmlns:a16="http://schemas.microsoft.com/office/drawing/2014/main" id="{ADAF49D1-8BB6-E7AB-4169-794963450FA5}"/>
              </a:ext>
            </a:extLst>
          </p:cNvPr>
          <p:cNvSpPr/>
          <p:nvPr/>
        </p:nvSpPr>
        <p:spPr>
          <a:xfrm>
            <a:off x="1461453" y="1394357"/>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DC2E8D8A-F26D-4898-0552-7BFC1BFBB194}"/>
              </a:ext>
            </a:extLst>
          </p:cNvPr>
          <p:cNvSpPr/>
          <p:nvPr/>
        </p:nvSpPr>
        <p:spPr>
          <a:xfrm>
            <a:off x="4451777" y="1404368"/>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A75125D3-BFDD-4341-1A92-EF90B7299742}"/>
              </a:ext>
            </a:extLst>
          </p:cNvPr>
          <p:cNvSpPr/>
          <p:nvPr/>
        </p:nvSpPr>
        <p:spPr>
          <a:xfrm>
            <a:off x="1550905" y="1805984"/>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a:extLst>
              <a:ext uri="{FF2B5EF4-FFF2-40B4-BE49-F238E27FC236}">
                <a16:creationId xmlns:a16="http://schemas.microsoft.com/office/drawing/2014/main" id="{38FCD4F9-CFFE-3E30-9F70-13617E8FDABD}"/>
              </a:ext>
            </a:extLst>
          </p:cNvPr>
          <p:cNvSpPr/>
          <p:nvPr/>
        </p:nvSpPr>
        <p:spPr>
          <a:xfrm>
            <a:off x="1248093" y="2201979"/>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Rechteck 54">
            <a:extLst>
              <a:ext uri="{FF2B5EF4-FFF2-40B4-BE49-F238E27FC236}">
                <a16:creationId xmlns:a16="http://schemas.microsoft.com/office/drawing/2014/main" id="{B7633A54-1253-D57E-6CC4-116B45111D9C}"/>
              </a:ext>
            </a:extLst>
          </p:cNvPr>
          <p:cNvSpPr/>
          <p:nvPr/>
        </p:nvSpPr>
        <p:spPr>
          <a:xfrm>
            <a:off x="1809524" y="2586492"/>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Rechteck 55">
            <a:extLst>
              <a:ext uri="{FF2B5EF4-FFF2-40B4-BE49-F238E27FC236}">
                <a16:creationId xmlns:a16="http://schemas.microsoft.com/office/drawing/2014/main" id="{F9CCF671-0D86-6CDC-FD88-4310D7825FD9}"/>
              </a:ext>
            </a:extLst>
          </p:cNvPr>
          <p:cNvSpPr/>
          <p:nvPr/>
        </p:nvSpPr>
        <p:spPr>
          <a:xfrm>
            <a:off x="4370887" y="1805984"/>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Rechteck 57">
            <a:extLst>
              <a:ext uri="{FF2B5EF4-FFF2-40B4-BE49-F238E27FC236}">
                <a16:creationId xmlns:a16="http://schemas.microsoft.com/office/drawing/2014/main" id="{770EA806-F022-33B9-1085-7D2376F9DFE7}"/>
              </a:ext>
            </a:extLst>
          </p:cNvPr>
          <p:cNvSpPr/>
          <p:nvPr/>
        </p:nvSpPr>
        <p:spPr>
          <a:xfrm>
            <a:off x="4535597" y="2201979"/>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8" name="Rechteck 447">
            <a:extLst>
              <a:ext uri="{FF2B5EF4-FFF2-40B4-BE49-F238E27FC236}">
                <a16:creationId xmlns:a16="http://schemas.microsoft.com/office/drawing/2014/main" id="{A939FECD-ED75-D563-8C4E-0CC8B66E9591}"/>
              </a:ext>
            </a:extLst>
          </p:cNvPr>
          <p:cNvSpPr/>
          <p:nvPr/>
        </p:nvSpPr>
        <p:spPr>
          <a:xfrm>
            <a:off x="4071154" y="2590772"/>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9" name="Inhaltsplatzhalter 2">
            <a:extLst>
              <a:ext uri="{FF2B5EF4-FFF2-40B4-BE49-F238E27FC236}">
                <a16:creationId xmlns:a16="http://schemas.microsoft.com/office/drawing/2014/main" id="{DD765797-94C4-D8B2-1B7F-8FFF65351146}"/>
              </a:ext>
            </a:extLst>
          </p:cNvPr>
          <p:cNvSpPr txBox="1">
            <a:spLocks/>
          </p:cNvSpPr>
          <p:nvPr/>
        </p:nvSpPr>
        <p:spPr>
          <a:xfrm>
            <a:off x="908481" y="3273517"/>
            <a:ext cx="5754664" cy="2102999"/>
          </a:xfrm>
          <a:custGeom>
            <a:avLst/>
            <a:gdLst>
              <a:gd name="csX0" fmla="*/ 0 w 5754664"/>
              <a:gd name="csY0" fmla="*/ 0 h 2102999"/>
              <a:gd name="csX1" fmla="*/ 639407 w 5754664"/>
              <a:gd name="csY1" fmla="*/ 0 h 2102999"/>
              <a:gd name="csX2" fmla="*/ 1163721 w 5754664"/>
              <a:gd name="csY2" fmla="*/ 0 h 2102999"/>
              <a:gd name="csX3" fmla="*/ 1860675 w 5754664"/>
              <a:gd name="csY3" fmla="*/ 0 h 2102999"/>
              <a:gd name="csX4" fmla="*/ 2442535 w 5754664"/>
              <a:gd name="csY4" fmla="*/ 0 h 2102999"/>
              <a:gd name="csX5" fmla="*/ 2909302 w 5754664"/>
              <a:gd name="csY5" fmla="*/ 0 h 2102999"/>
              <a:gd name="csX6" fmla="*/ 3491163 w 5754664"/>
              <a:gd name="csY6" fmla="*/ 0 h 2102999"/>
              <a:gd name="csX7" fmla="*/ 4188117 w 5754664"/>
              <a:gd name="csY7" fmla="*/ 0 h 2102999"/>
              <a:gd name="csX8" fmla="*/ 4942617 w 5754664"/>
              <a:gd name="csY8" fmla="*/ 0 h 2102999"/>
              <a:gd name="csX9" fmla="*/ 5754664 w 5754664"/>
              <a:gd name="csY9" fmla="*/ 0 h 2102999"/>
              <a:gd name="csX10" fmla="*/ 5754664 w 5754664"/>
              <a:gd name="csY10" fmla="*/ 525750 h 2102999"/>
              <a:gd name="csX11" fmla="*/ 5754664 w 5754664"/>
              <a:gd name="csY11" fmla="*/ 1072529 h 2102999"/>
              <a:gd name="csX12" fmla="*/ 5754664 w 5754664"/>
              <a:gd name="csY12" fmla="*/ 1556219 h 2102999"/>
              <a:gd name="csX13" fmla="*/ 5754664 w 5754664"/>
              <a:gd name="csY13" fmla="*/ 2102999 h 2102999"/>
              <a:gd name="csX14" fmla="*/ 5230350 w 5754664"/>
              <a:gd name="csY14" fmla="*/ 2102999 h 2102999"/>
              <a:gd name="csX15" fmla="*/ 4475850 w 5754664"/>
              <a:gd name="csY15" fmla="*/ 2102999 h 2102999"/>
              <a:gd name="csX16" fmla="*/ 4009083 w 5754664"/>
              <a:gd name="csY16" fmla="*/ 2102999 h 2102999"/>
              <a:gd name="csX17" fmla="*/ 3484769 w 5754664"/>
              <a:gd name="csY17" fmla="*/ 2102999 h 2102999"/>
              <a:gd name="csX18" fmla="*/ 2845362 w 5754664"/>
              <a:gd name="csY18" fmla="*/ 2102999 h 2102999"/>
              <a:gd name="csX19" fmla="*/ 2321048 w 5754664"/>
              <a:gd name="csY19" fmla="*/ 2102999 h 2102999"/>
              <a:gd name="csX20" fmla="*/ 1681641 w 5754664"/>
              <a:gd name="csY20" fmla="*/ 2102999 h 2102999"/>
              <a:gd name="csX21" fmla="*/ 1214874 w 5754664"/>
              <a:gd name="csY21" fmla="*/ 2102999 h 2102999"/>
              <a:gd name="csX22" fmla="*/ 690560 w 5754664"/>
              <a:gd name="csY22" fmla="*/ 2102999 h 2102999"/>
              <a:gd name="csX23" fmla="*/ 0 w 5754664"/>
              <a:gd name="csY23" fmla="*/ 2102999 h 2102999"/>
              <a:gd name="csX24" fmla="*/ 0 w 5754664"/>
              <a:gd name="csY24" fmla="*/ 1640339 h 2102999"/>
              <a:gd name="csX25" fmla="*/ 0 w 5754664"/>
              <a:gd name="csY25" fmla="*/ 1072529 h 2102999"/>
              <a:gd name="csX26" fmla="*/ 0 w 5754664"/>
              <a:gd name="csY26" fmla="*/ 525750 h 2102999"/>
              <a:gd name="csX27" fmla="*/ 0 w 5754664"/>
              <a:gd name="csY27" fmla="*/ 0 h 2102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102999"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79924" y="155831"/>
                  <a:pt x="5751530" y="290329"/>
                  <a:pt x="5754664" y="525750"/>
                </a:cubicBezTo>
                <a:cubicBezTo>
                  <a:pt x="5757799" y="761171"/>
                  <a:pt x="5753497" y="840477"/>
                  <a:pt x="5754664" y="1072529"/>
                </a:cubicBezTo>
                <a:cubicBezTo>
                  <a:pt x="5755831" y="1304581"/>
                  <a:pt x="5745825" y="1320959"/>
                  <a:pt x="5754664" y="1556219"/>
                </a:cubicBezTo>
                <a:cubicBezTo>
                  <a:pt x="5763504" y="1791479"/>
                  <a:pt x="5771206" y="1889286"/>
                  <a:pt x="5754664" y="2102999"/>
                </a:cubicBezTo>
                <a:cubicBezTo>
                  <a:pt x="5553567" y="2085345"/>
                  <a:pt x="5415533" y="2123236"/>
                  <a:pt x="5230350" y="2102999"/>
                </a:cubicBezTo>
                <a:cubicBezTo>
                  <a:pt x="5045167" y="2082762"/>
                  <a:pt x="4652553" y="2136994"/>
                  <a:pt x="4475850" y="2102999"/>
                </a:cubicBezTo>
                <a:cubicBezTo>
                  <a:pt x="4299147" y="2069004"/>
                  <a:pt x="4179264" y="2118522"/>
                  <a:pt x="4009083" y="2102999"/>
                </a:cubicBezTo>
                <a:cubicBezTo>
                  <a:pt x="3838902" y="2087476"/>
                  <a:pt x="3595342" y="2097375"/>
                  <a:pt x="3484769" y="2102999"/>
                </a:cubicBezTo>
                <a:cubicBezTo>
                  <a:pt x="3374196" y="2108623"/>
                  <a:pt x="3131136" y="2127067"/>
                  <a:pt x="2845362" y="2102999"/>
                </a:cubicBezTo>
                <a:cubicBezTo>
                  <a:pt x="2559588" y="2078931"/>
                  <a:pt x="2453907" y="2103519"/>
                  <a:pt x="2321048" y="2102999"/>
                </a:cubicBezTo>
                <a:cubicBezTo>
                  <a:pt x="2188189" y="2102479"/>
                  <a:pt x="1989593" y="2095291"/>
                  <a:pt x="1681641" y="2102999"/>
                </a:cubicBezTo>
                <a:cubicBezTo>
                  <a:pt x="1373689" y="2110707"/>
                  <a:pt x="1323989" y="2096120"/>
                  <a:pt x="1214874" y="2102999"/>
                </a:cubicBezTo>
                <a:cubicBezTo>
                  <a:pt x="1105759" y="2109878"/>
                  <a:pt x="917409" y="2116141"/>
                  <a:pt x="690560" y="2102999"/>
                </a:cubicBezTo>
                <a:cubicBezTo>
                  <a:pt x="463711" y="2089857"/>
                  <a:pt x="195461" y="2109037"/>
                  <a:pt x="0" y="2102999"/>
                </a:cubicBezTo>
                <a:cubicBezTo>
                  <a:pt x="3520" y="1981891"/>
                  <a:pt x="-771" y="1824933"/>
                  <a:pt x="0" y="1640339"/>
                </a:cubicBezTo>
                <a:cubicBezTo>
                  <a:pt x="771" y="1455745"/>
                  <a:pt x="-16796" y="1234633"/>
                  <a:pt x="0" y="1072529"/>
                </a:cubicBezTo>
                <a:cubicBezTo>
                  <a:pt x="16796" y="910425"/>
                  <a:pt x="2851" y="645095"/>
                  <a:pt x="0" y="525750"/>
                </a:cubicBezTo>
                <a:cubicBezTo>
                  <a:pt x="-2851" y="406405"/>
                  <a:pt x="-9505" y="185654"/>
                  <a:pt x="0" y="0"/>
                </a:cubicBezTo>
                <a:close/>
              </a:path>
              <a:path w="5754664" h="2102999"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81651" y="268206"/>
                  <a:pt x="5782942" y="304403"/>
                  <a:pt x="5754664" y="567810"/>
                </a:cubicBezTo>
                <a:cubicBezTo>
                  <a:pt x="5726387" y="831217"/>
                  <a:pt x="5737352" y="980161"/>
                  <a:pt x="5754664" y="1114589"/>
                </a:cubicBezTo>
                <a:cubicBezTo>
                  <a:pt x="5771976" y="1249017"/>
                  <a:pt x="5772417" y="1354417"/>
                  <a:pt x="5754664" y="1577249"/>
                </a:cubicBezTo>
                <a:cubicBezTo>
                  <a:pt x="5736911" y="1800081"/>
                  <a:pt x="5738411" y="1950646"/>
                  <a:pt x="5754664" y="2102999"/>
                </a:cubicBezTo>
                <a:cubicBezTo>
                  <a:pt x="5583764" y="2090505"/>
                  <a:pt x="5451213" y="2123819"/>
                  <a:pt x="5287897" y="2102999"/>
                </a:cubicBezTo>
                <a:cubicBezTo>
                  <a:pt x="5124581" y="2082179"/>
                  <a:pt x="4813362" y="2122009"/>
                  <a:pt x="4590943" y="2102999"/>
                </a:cubicBezTo>
                <a:cubicBezTo>
                  <a:pt x="4368524" y="2083989"/>
                  <a:pt x="4123941" y="2087666"/>
                  <a:pt x="3893989" y="2102999"/>
                </a:cubicBezTo>
                <a:cubicBezTo>
                  <a:pt x="3664037" y="2118332"/>
                  <a:pt x="3394616" y="2104638"/>
                  <a:pt x="3139489" y="2102999"/>
                </a:cubicBezTo>
                <a:cubicBezTo>
                  <a:pt x="2884362" y="2101360"/>
                  <a:pt x="2704371" y="2100704"/>
                  <a:pt x="2384989" y="2102999"/>
                </a:cubicBezTo>
                <a:cubicBezTo>
                  <a:pt x="2065607" y="2105294"/>
                  <a:pt x="1981397" y="2081312"/>
                  <a:pt x="1688035" y="2102999"/>
                </a:cubicBezTo>
                <a:cubicBezTo>
                  <a:pt x="1394673" y="2124686"/>
                  <a:pt x="1329548" y="2096178"/>
                  <a:pt x="1048628" y="2102999"/>
                </a:cubicBezTo>
                <a:cubicBezTo>
                  <a:pt x="767708" y="2109820"/>
                  <a:pt x="487941" y="2113883"/>
                  <a:pt x="0" y="2102999"/>
                </a:cubicBezTo>
                <a:cubicBezTo>
                  <a:pt x="8821" y="1894250"/>
                  <a:pt x="3355" y="1818335"/>
                  <a:pt x="0" y="1556219"/>
                </a:cubicBezTo>
                <a:cubicBezTo>
                  <a:pt x="-3355" y="1294103"/>
                  <a:pt x="-17955" y="1273074"/>
                  <a:pt x="0" y="1009440"/>
                </a:cubicBezTo>
                <a:cubicBezTo>
                  <a:pt x="17955" y="745806"/>
                  <a:pt x="1931" y="716523"/>
                  <a:pt x="0" y="504720"/>
                </a:cubicBezTo>
                <a:cubicBezTo>
                  <a:pt x="-1931" y="292917"/>
                  <a:pt x="-24482" y="169509"/>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4.3: </a:t>
            </a:r>
            <a:r>
              <a:rPr lang="de-DE" sz="1100" dirty="0"/>
              <a:t>Setze auch in diese längeren Rechenausdrücke passende Zahlen ein.</a:t>
            </a:r>
          </a:p>
          <a:p>
            <a:pPr marL="228600" indent="-228600">
              <a:lnSpc>
                <a:spcPct val="120000"/>
              </a:lnSpc>
              <a:spcBef>
                <a:spcPts val="900"/>
              </a:spcBef>
              <a:spcAft>
                <a:spcPts val="600"/>
              </a:spcAft>
              <a:buAutoNum type="alphaLcParenR"/>
              <a:tabLst>
                <a:tab pos="2781300" algn="l"/>
                <a:tab pos="3048000" algn="l"/>
              </a:tabLst>
            </a:pPr>
            <a:r>
              <a:rPr lang="de-DE" sz="1100" dirty="0"/>
              <a:t>5 · (-3) ·                = 30	e)	(-4) · (-5) :                = -10</a:t>
            </a:r>
          </a:p>
          <a:p>
            <a:pPr marL="228600" indent="-228600">
              <a:lnSpc>
                <a:spcPct val="120000"/>
              </a:lnSpc>
              <a:spcBef>
                <a:spcPts val="900"/>
              </a:spcBef>
              <a:spcAft>
                <a:spcPts val="600"/>
              </a:spcAft>
              <a:buAutoNum type="alphaLcParenR"/>
              <a:tabLst>
                <a:tab pos="2781300" algn="l"/>
                <a:tab pos="3048000" algn="l"/>
              </a:tabLst>
            </a:pPr>
            <a:r>
              <a:rPr lang="de-DE" sz="1100" dirty="0"/>
              <a:t>2 · (-7) · (-10) :                = 7	f)   	15 : (-3) ·                = -45</a:t>
            </a:r>
          </a:p>
          <a:p>
            <a:pPr marL="228600" indent="-228600">
              <a:lnSpc>
                <a:spcPct val="120000"/>
              </a:lnSpc>
              <a:spcBef>
                <a:spcPts val="900"/>
              </a:spcBef>
              <a:spcAft>
                <a:spcPts val="600"/>
              </a:spcAft>
              <a:buAutoNum type="alphaLcParenR"/>
              <a:tabLst>
                <a:tab pos="2781300" algn="l"/>
                <a:tab pos="3048000" algn="l"/>
              </a:tabLst>
            </a:pPr>
            <a:r>
              <a:rPr lang="de-DE" sz="1100" dirty="0"/>
              <a:t>               · (-7) · 3 = -63	g)	(-20) ·                : 10 = -10</a:t>
            </a:r>
          </a:p>
          <a:p>
            <a:pPr marL="228600" indent="-228600">
              <a:lnSpc>
                <a:spcPct val="120000"/>
              </a:lnSpc>
              <a:spcBef>
                <a:spcPts val="900"/>
              </a:spcBef>
              <a:spcAft>
                <a:spcPts val="600"/>
              </a:spcAft>
              <a:buAutoNum type="alphaLcParenR"/>
              <a:tabLst>
                <a:tab pos="2781300" algn="l"/>
                <a:tab pos="3048000" algn="l"/>
              </a:tabLst>
            </a:pPr>
            <a:r>
              <a:rPr lang="de-DE" sz="1100" dirty="0"/>
              <a:t>(-300) :                · 2 = 20	h)	5 ·                · (-3) = 45</a:t>
            </a:r>
          </a:p>
          <a:p>
            <a:pPr marL="228600" indent="-228600">
              <a:lnSpc>
                <a:spcPct val="120000"/>
              </a:lnSpc>
              <a:spcBef>
                <a:spcPts val="0"/>
              </a:spcBef>
              <a:spcAft>
                <a:spcPts val="600"/>
              </a:spcAft>
              <a:buAutoNum type="alphaLcParenR"/>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dirty="0"/>
          </a:p>
          <a:p>
            <a:pPr>
              <a:lnSpc>
                <a:spcPct val="120000"/>
              </a:lnSpc>
              <a:spcBef>
                <a:spcPts val="0"/>
              </a:spcBef>
              <a:spcAft>
                <a:spcPts val="600"/>
              </a:spcAft>
            </a:pPr>
            <a:br>
              <a:rPr lang="de-DE" sz="1100" dirty="0"/>
            </a:br>
            <a:endParaRPr lang="de-DE" sz="1100" dirty="0"/>
          </a:p>
        </p:txBody>
      </p:sp>
      <p:sp>
        <p:nvSpPr>
          <p:cNvPr id="450" name="Rechteck 449">
            <a:extLst>
              <a:ext uri="{FF2B5EF4-FFF2-40B4-BE49-F238E27FC236}">
                <a16:creationId xmlns:a16="http://schemas.microsoft.com/office/drawing/2014/main" id="{6617607B-D032-5D71-5DDB-456314C2FD71}"/>
              </a:ext>
            </a:extLst>
          </p:cNvPr>
          <p:cNvSpPr/>
          <p:nvPr/>
        </p:nvSpPr>
        <p:spPr>
          <a:xfrm>
            <a:off x="1850821" y="3678861"/>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1" name="Rechteck 450">
            <a:extLst>
              <a:ext uri="{FF2B5EF4-FFF2-40B4-BE49-F238E27FC236}">
                <a16:creationId xmlns:a16="http://schemas.microsoft.com/office/drawing/2014/main" id="{AD9CCA47-5F04-E3C3-7771-BF66A4BDD110}"/>
              </a:ext>
            </a:extLst>
          </p:cNvPr>
          <p:cNvSpPr/>
          <p:nvPr/>
        </p:nvSpPr>
        <p:spPr>
          <a:xfrm>
            <a:off x="4834457" y="3688872"/>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2" name="Rechteck 451">
            <a:extLst>
              <a:ext uri="{FF2B5EF4-FFF2-40B4-BE49-F238E27FC236}">
                <a16:creationId xmlns:a16="http://schemas.microsoft.com/office/drawing/2014/main" id="{F7A3595F-A3C1-818C-D15A-686481D9DC25}"/>
              </a:ext>
            </a:extLst>
          </p:cNvPr>
          <p:cNvSpPr/>
          <p:nvPr/>
        </p:nvSpPr>
        <p:spPr>
          <a:xfrm>
            <a:off x="2306033" y="4090488"/>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0" name="Rechteck 479">
            <a:extLst>
              <a:ext uri="{FF2B5EF4-FFF2-40B4-BE49-F238E27FC236}">
                <a16:creationId xmlns:a16="http://schemas.microsoft.com/office/drawing/2014/main" id="{60F4014C-9993-484C-4C2F-6189DB12C7B0}"/>
              </a:ext>
            </a:extLst>
          </p:cNvPr>
          <p:cNvSpPr/>
          <p:nvPr/>
        </p:nvSpPr>
        <p:spPr>
          <a:xfrm>
            <a:off x="1256461" y="4486483"/>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2" name="Rechteck 481">
            <a:extLst>
              <a:ext uri="{FF2B5EF4-FFF2-40B4-BE49-F238E27FC236}">
                <a16:creationId xmlns:a16="http://schemas.microsoft.com/office/drawing/2014/main" id="{E68503FB-4659-0E94-A92C-3A6AF72FC1D1}"/>
              </a:ext>
            </a:extLst>
          </p:cNvPr>
          <p:cNvSpPr/>
          <p:nvPr/>
        </p:nvSpPr>
        <p:spPr>
          <a:xfrm>
            <a:off x="1817892" y="4870996"/>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3" name="Rechteck 482">
            <a:extLst>
              <a:ext uri="{FF2B5EF4-FFF2-40B4-BE49-F238E27FC236}">
                <a16:creationId xmlns:a16="http://schemas.microsoft.com/office/drawing/2014/main" id="{B9A0151C-B7E9-C402-7D8E-49AC36F5F2D7}"/>
              </a:ext>
            </a:extLst>
          </p:cNvPr>
          <p:cNvSpPr/>
          <p:nvPr/>
        </p:nvSpPr>
        <p:spPr>
          <a:xfrm>
            <a:off x="4752635" y="4090488"/>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4" name="Rechteck 483">
            <a:extLst>
              <a:ext uri="{FF2B5EF4-FFF2-40B4-BE49-F238E27FC236}">
                <a16:creationId xmlns:a16="http://schemas.microsoft.com/office/drawing/2014/main" id="{6A139A41-7380-19BF-DA50-6D0D147117CF}"/>
              </a:ext>
            </a:extLst>
          </p:cNvPr>
          <p:cNvSpPr/>
          <p:nvPr/>
        </p:nvSpPr>
        <p:spPr>
          <a:xfrm>
            <a:off x="4536345" y="4486483"/>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5" name="Rechteck 484">
            <a:extLst>
              <a:ext uri="{FF2B5EF4-FFF2-40B4-BE49-F238E27FC236}">
                <a16:creationId xmlns:a16="http://schemas.microsoft.com/office/drawing/2014/main" id="{CC570C66-6D23-C02C-B876-9A758A3D1564}"/>
              </a:ext>
            </a:extLst>
          </p:cNvPr>
          <p:cNvSpPr/>
          <p:nvPr/>
        </p:nvSpPr>
        <p:spPr>
          <a:xfrm>
            <a:off x="4300502" y="4875276"/>
            <a:ext cx="518160"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6" name="Inhaltsplatzhalter 2">
            <a:extLst>
              <a:ext uri="{FF2B5EF4-FFF2-40B4-BE49-F238E27FC236}">
                <a16:creationId xmlns:a16="http://schemas.microsoft.com/office/drawing/2014/main" id="{79725551-B207-42F2-BA88-BB9DF050BB85}"/>
              </a:ext>
            </a:extLst>
          </p:cNvPr>
          <p:cNvSpPr txBox="1">
            <a:spLocks/>
          </p:cNvSpPr>
          <p:nvPr/>
        </p:nvSpPr>
        <p:spPr>
          <a:xfrm>
            <a:off x="900821" y="5602371"/>
            <a:ext cx="5754664" cy="2110083"/>
          </a:xfrm>
          <a:custGeom>
            <a:avLst/>
            <a:gdLst>
              <a:gd name="csX0" fmla="*/ 0 w 5754664"/>
              <a:gd name="csY0" fmla="*/ 0 h 2110083"/>
              <a:gd name="csX1" fmla="*/ 639407 w 5754664"/>
              <a:gd name="csY1" fmla="*/ 0 h 2110083"/>
              <a:gd name="csX2" fmla="*/ 1163721 w 5754664"/>
              <a:gd name="csY2" fmla="*/ 0 h 2110083"/>
              <a:gd name="csX3" fmla="*/ 1860675 w 5754664"/>
              <a:gd name="csY3" fmla="*/ 0 h 2110083"/>
              <a:gd name="csX4" fmla="*/ 2442535 w 5754664"/>
              <a:gd name="csY4" fmla="*/ 0 h 2110083"/>
              <a:gd name="csX5" fmla="*/ 2909302 w 5754664"/>
              <a:gd name="csY5" fmla="*/ 0 h 2110083"/>
              <a:gd name="csX6" fmla="*/ 3491163 w 5754664"/>
              <a:gd name="csY6" fmla="*/ 0 h 2110083"/>
              <a:gd name="csX7" fmla="*/ 4188117 w 5754664"/>
              <a:gd name="csY7" fmla="*/ 0 h 2110083"/>
              <a:gd name="csX8" fmla="*/ 4942617 w 5754664"/>
              <a:gd name="csY8" fmla="*/ 0 h 2110083"/>
              <a:gd name="csX9" fmla="*/ 5754664 w 5754664"/>
              <a:gd name="csY9" fmla="*/ 0 h 2110083"/>
              <a:gd name="csX10" fmla="*/ 5754664 w 5754664"/>
              <a:gd name="csY10" fmla="*/ 527521 h 2110083"/>
              <a:gd name="csX11" fmla="*/ 5754664 w 5754664"/>
              <a:gd name="csY11" fmla="*/ 1076142 h 2110083"/>
              <a:gd name="csX12" fmla="*/ 5754664 w 5754664"/>
              <a:gd name="csY12" fmla="*/ 1561461 h 2110083"/>
              <a:gd name="csX13" fmla="*/ 5754664 w 5754664"/>
              <a:gd name="csY13" fmla="*/ 2110083 h 2110083"/>
              <a:gd name="csX14" fmla="*/ 5230350 w 5754664"/>
              <a:gd name="csY14" fmla="*/ 2110083 h 2110083"/>
              <a:gd name="csX15" fmla="*/ 4475850 w 5754664"/>
              <a:gd name="csY15" fmla="*/ 2110083 h 2110083"/>
              <a:gd name="csX16" fmla="*/ 4009083 w 5754664"/>
              <a:gd name="csY16" fmla="*/ 2110083 h 2110083"/>
              <a:gd name="csX17" fmla="*/ 3484769 w 5754664"/>
              <a:gd name="csY17" fmla="*/ 2110083 h 2110083"/>
              <a:gd name="csX18" fmla="*/ 2845362 w 5754664"/>
              <a:gd name="csY18" fmla="*/ 2110083 h 2110083"/>
              <a:gd name="csX19" fmla="*/ 2321048 w 5754664"/>
              <a:gd name="csY19" fmla="*/ 2110083 h 2110083"/>
              <a:gd name="csX20" fmla="*/ 1681641 w 5754664"/>
              <a:gd name="csY20" fmla="*/ 2110083 h 2110083"/>
              <a:gd name="csX21" fmla="*/ 1214874 w 5754664"/>
              <a:gd name="csY21" fmla="*/ 2110083 h 2110083"/>
              <a:gd name="csX22" fmla="*/ 690560 w 5754664"/>
              <a:gd name="csY22" fmla="*/ 2110083 h 2110083"/>
              <a:gd name="csX23" fmla="*/ 0 w 5754664"/>
              <a:gd name="csY23" fmla="*/ 2110083 h 2110083"/>
              <a:gd name="csX24" fmla="*/ 0 w 5754664"/>
              <a:gd name="csY24" fmla="*/ 1645865 h 2110083"/>
              <a:gd name="csX25" fmla="*/ 0 w 5754664"/>
              <a:gd name="csY25" fmla="*/ 1076142 h 2110083"/>
              <a:gd name="csX26" fmla="*/ 0 w 5754664"/>
              <a:gd name="csY26" fmla="*/ 527521 h 2110083"/>
              <a:gd name="csX27" fmla="*/ 0 w 5754664"/>
              <a:gd name="csY27" fmla="*/ 0 h 21100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54664" h="2110083" fill="none" extrusionOk="0">
                <a:moveTo>
                  <a:pt x="0" y="0"/>
                </a:moveTo>
                <a:cubicBezTo>
                  <a:pt x="266413" y="12953"/>
                  <a:pt x="410983" y="-13954"/>
                  <a:pt x="639407" y="0"/>
                </a:cubicBezTo>
                <a:cubicBezTo>
                  <a:pt x="867831" y="13954"/>
                  <a:pt x="962295" y="15424"/>
                  <a:pt x="1163721" y="0"/>
                </a:cubicBezTo>
                <a:cubicBezTo>
                  <a:pt x="1365147" y="-15424"/>
                  <a:pt x="1613468" y="31798"/>
                  <a:pt x="1860675" y="0"/>
                </a:cubicBezTo>
                <a:cubicBezTo>
                  <a:pt x="2107882" y="-31798"/>
                  <a:pt x="2181916" y="-21953"/>
                  <a:pt x="2442535" y="0"/>
                </a:cubicBezTo>
                <a:cubicBezTo>
                  <a:pt x="2703154" y="21953"/>
                  <a:pt x="2794898" y="-14902"/>
                  <a:pt x="2909302" y="0"/>
                </a:cubicBezTo>
                <a:cubicBezTo>
                  <a:pt x="3023706" y="14902"/>
                  <a:pt x="3316407" y="11831"/>
                  <a:pt x="3491163" y="0"/>
                </a:cubicBezTo>
                <a:cubicBezTo>
                  <a:pt x="3665919" y="-11831"/>
                  <a:pt x="4029431" y="22510"/>
                  <a:pt x="4188117" y="0"/>
                </a:cubicBezTo>
                <a:cubicBezTo>
                  <a:pt x="4346803" y="-22510"/>
                  <a:pt x="4754204" y="2399"/>
                  <a:pt x="4942617" y="0"/>
                </a:cubicBezTo>
                <a:cubicBezTo>
                  <a:pt x="5131030" y="-2399"/>
                  <a:pt x="5411193" y="-30529"/>
                  <a:pt x="5754664" y="0"/>
                </a:cubicBezTo>
                <a:cubicBezTo>
                  <a:pt x="5755808" y="243503"/>
                  <a:pt x="5734246" y="315348"/>
                  <a:pt x="5754664" y="527521"/>
                </a:cubicBezTo>
                <a:cubicBezTo>
                  <a:pt x="5775082" y="739694"/>
                  <a:pt x="5733882" y="903071"/>
                  <a:pt x="5754664" y="1076142"/>
                </a:cubicBezTo>
                <a:cubicBezTo>
                  <a:pt x="5775446" y="1249213"/>
                  <a:pt x="5748731" y="1332562"/>
                  <a:pt x="5754664" y="1561461"/>
                </a:cubicBezTo>
                <a:cubicBezTo>
                  <a:pt x="5760597" y="1790360"/>
                  <a:pt x="5771757" y="1927064"/>
                  <a:pt x="5754664" y="2110083"/>
                </a:cubicBezTo>
                <a:cubicBezTo>
                  <a:pt x="5553567" y="2092429"/>
                  <a:pt x="5415533" y="2130320"/>
                  <a:pt x="5230350" y="2110083"/>
                </a:cubicBezTo>
                <a:cubicBezTo>
                  <a:pt x="5045167" y="2089846"/>
                  <a:pt x="4652553" y="2144078"/>
                  <a:pt x="4475850" y="2110083"/>
                </a:cubicBezTo>
                <a:cubicBezTo>
                  <a:pt x="4299147" y="2076088"/>
                  <a:pt x="4179264" y="2125606"/>
                  <a:pt x="4009083" y="2110083"/>
                </a:cubicBezTo>
                <a:cubicBezTo>
                  <a:pt x="3838902" y="2094560"/>
                  <a:pt x="3595342" y="2104459"/>
                  <a:pt x="3484769" y="2110083"/>
                </a:cubicBezTo>
                <a:cubicBezTo>
                  <a:pt x="3374196" y="2115707"/>
                  <a:pt x="3131136" y="2134151"/>
                  <a:pt x="2845362" y="2110083"/>
                </a:cubicBezTo>
                <a:cubicBezTo>
                  <a:pt x="2559588" y="2086015"/>
                  <a:pt x="2453907" y="2110603"/>
                  <a:pt x="2321048" y="2110083"/>
                </a:cubicBezTo>
                <a:cubicBezTo>
                  <a:pt x="2188189" y="2109563"/>
                  <a:pt x="1989593" y="2102375"/>
                  <a:pt x="1681641" y="2110083"/>
                </a:cubicBezTo>
                <a:cubicBezTo>
                  <a:pt x="1373689" y="2117791"/>
                  <a:pt x="1323989" y="2103204"/>
                  <a:pt x="1214874" y="2110083"/>
                </a:cubicBezTo>
                <a:cubicBezTo>
                  <a:pt x="1105759" y="2116962"/>
                  <a:pt x="917409" y="2123225"/>
                  <a:pt x="690560" y="2110083"/>
                </a:cubicBezTo>
                <a:cubicBezTo>
                  <a:pt x="463711" y="2096941"/>
                  <a:pt x="195461" y="2116121"/>
                  <a:pt x="0" y="2110083"/>
                </a:cubicBezTo>
                <a:cubicBezTo>
                  <a:pt x="-3719" y="1915883"/>
                  <a:pt x="-8295" y="1841072"/>
                  <a:pt x="0" y="1645865"/>
                </a:cubicBezTo>
                <a:cubicBezTo>
                  <a:pt x="8295" y="1450658"/>
                  <a:pt x="4789" y="1282713"/>
                  <a:pt x="0" y="1076142"/>
                </a:cubicBezTo>
                <a:cubicBezTo>
                  <a:pt x="-4789" y="869571"/>
                  <a:pt x="2" y="767674"/>
                  <a:pt x="0" y="527521"/>
                </a:cubicBezTo>
                <a:cubicBezTo>
                  <a:pt x="-2" y="287368"/>
                  <a:pt x="-12259" y="251598"/>
                  <a:pt x="0" y="0"/>
                </a:cubicBezTo>
                <a:close/>
              </a:path>
              <a:path w="5754664" h="2110083"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0620" y="230457"/>
                  <a:pt x="5779316" y="380477"/>
                  <a:pt x="5754664" y="569722"/>
                </a:cubicBezTo>
                <a:cubicBezTo>
                  <a:pt x="5730012" y="758967"/>
                  <a:pt x="5775284" y="951511"/>
                  <a:pt x="5754664" y="1118344"/>
                </a:cubicBezTo>
                <a:cubicBezTo>
                  <a:pt x="5734044" y="1285177"/>
                  <a:pt x="5772623" y="1456759"/>
                  <a:pt x="5754664" y="1582562"/>
                </a:cubicBezTo>
                <a:cubicBezTo>
                  <a:pt x="5736705" y="1708365"/>
                  <a:pt x="5772189" y="1977728"/>
                  <a:pt x="5754664" y="2110083"/>
                </a:cubicBezTo>
                <a:cubicBezTo>
                  <a:pt x="5583764" y="2097589"/>
                  <a:pt x="5451213" y="2130903"/>
                  <a:pt x="5287897" y="2110083"/>
                </a:cubicBezTo>
                <a:cubicBezTo>
                  <a:pt x="5124581" y="2089263"/>
                  <a:pt x="4813362" y="2129093"/>
                  <a:pt x="4590943" y="2110083"/>
                </a:cubicBezTo>
                <a:cubicBezTo>
                  <a:pt x="4368524" y="2091073"/>
                  <a:pt x="4123941" y="2094750"/>
                  <a:pt x="3893989" y="2110083"/>
                </a:cubicBezTo>
                <a:cubicBezTo>
                  <a:pt x="3664037" y="2125416"/>
                  <a:pt x="3394616" y="2111722"/>
                  <a:pt x="3139489" y="2110083"/>
                </a:cubicBezTo>
                <a:cubicBezTo>
                  <a:pt x="2884362" y="2108444"/>
                  <a:pt x="2704371" y="2107788"/>
                  <a:pt x="2384989" y="2110083"/>
                </a:cubicBezTo>
                <a:cubicBezTo>
                  <a:pt x="2065607" y="2112378"/>
                  <a:pt x="1981397" y="2088396"/>
                  <a:pt x="1688035" y="2110083"/>
                </a:cubicBezTo>
                <a:cubicBezTo>
                  <a:pt x="1394673" y="2131770"/>
                  <a:pt x="1329548" y="2103262"/>
                  <a:pt x="1048628" y="2110083"/>
                </a:cubicBezTo>
                <a:cubicBezTo>
                  <a:pt x="767708" y="2116904"/>
                  <a:pt x="487941" y="2120967"/>
                  <a:pt x="0" y="2110083"/>
                </a:cubicBezTo>
                <a:cubicBezTo>
                  <a:pt x="25053" y="1976148"/>
                  <a:pt x="-5666" y="1729711"/>
                  <a:pt x="0" y="1561461"/>
                </a:cubicBezTo>
                <a:cubicBezTo>
                  <a:pt x="5666" y="1393211"/>
                  <a:pt x="-7066" y="1154437"/>
                  <a:pt x="0" y="1012840"/>
                </a:cubicBezTo>
                <a:cubicBezTo>
                  <a:pt x="7066" y="871243"/>
                  <a:pt x="10396" y="649376"/>
                  <a:pt x="0" y="506420"/>
                </a:cubicBezTo>
                <a:cubicBezTo>
                  <a:pt x="-10396" y="363464"/>
                  <a:pt x="-19745" y="103066"/>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4.4: </a:t>
            </a:r>
            <a:r>
              <a:rPr lang="de-DE" sz="1100" dirty="0"/>
              <a:t>Erinnerst du dich noch daran, dass man in reinen Punkt-Rechen-Ketten die Glieder vertauschen kann? Damit kann man oft viel leichter rechnen. Probiere es hier aus und schreibe deine Umsortierung hier wie im Beispiel auf.</a:t>
            </a:r>
          </a:p>
          <a:p>
            <a:pPr marL="228600" indent="-228600">
              <a:lnSpc>
                <a:spcPct val="120000"/>
              </a:lnSpc>
              <a:spcBef>
                <a:spcPts val="900"/>
              </a:spcBef>
              <a:spcAft>
                <a:spcPts val="600"/>
              </a:spcAft>
              <a:buAutoNum type="alphaLcParenR"/>
              <a:tabLst>
                <a:tab pos="2781300" algn="l"/>
                <a:tab pos="3048000" algn="l"/>
                <a:tab pos="4487863" algn="l"/>
              </a:tabLst>
            </a:pPr>
            <a:r>
              <a:rPr lang="de-DE" sz="1100" dirty="0"/>
              <a:t>(-30) · 8 : 10 : (-4) =			=</a:t>
            </a:r>
          </a:p>
          <a:p>
            <a:pPr marL="228600" indent="-228600">
              <a:lnSpc>
                <a:spcPct val="120000"/>
              </a:lnSpc>
              <a:spcAft>
                <a:spcPts val="600"/>
              </a:spcAft>
              <a:buAutoNum type="alphaLcParenR"/>
              <a:tabLst>
                <a:tab pos="2781300" algn="l"/>
                <a:tab pos="3048000" algn="l"/>
                <a:tab pos="4487863" algn="l"/>
              </a:tabLst>
            </a:pPr>
            <a:r>
              <a:rPr lang="de-DE" sz="1100" dirty="0"/>
              <a:t>5 · 12 : (-3) · (-2) =			=</a:t>
            </a:r>
          </a:p>
          <a:p>
            <a:pPr marL="228600" indent="-228600">
              <a:lnSpc>
                <a:spcPct val="120000"/>
              </a:lnSpc>
              <a:spcBef>
                <a:spcPts val="1100"/>
              </a:spcBef>
              <a:spcAft>
                <a:spcPts val="600"/>
              </a:spcAft>
              <a:buAutoNum type="alphaLcParenR"/>
              <a:tabLst>
                <a:tab pos="2781300" algn="l"/>
                <a:tab pos="3048000" algn="l"/>
                <a:tab pos="4487863" algn="l"/>
              </a:tabLst>
            </a:pPr>
            <a:r>
              <a:rPr lang="de-DE" sz="1100" dirty="0"/>
              <a:t>(-72) · 10 : (-8) : (-5) = 			=</a:t>
            </a:r>
          </a:p>
        </p:txBody>
      </p:sp>
      <p:sp>
        <p:nvSpPr>
          <p:cNvPr id="487" name="Rechteck 486">
            <a:extLst>
              <a:ext uri="{FF2B5EF4-FFF2-40B4-BE49-F238E27FC236}">
                <a16:creationId xmlns:a16="http://schemas.microsoft.com/office/drawing/2014/main" id="{DDF5FE80-C307-F831-3B5A-C720FE850A7E}"/>
              </a:ext>
            </a:extLst>
          </p:cNvPr>
          <p:cNvSpPr/>
          <p:nvPr/>
        </p:nvSpPr>
        <p:spPr>
          <a:xfrm>
            <a:off x="2633692" y="6435974"/>
            <a:ext cx="2758545"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dirty="0">
                <a:solidFill>
                  <a:schemeClr val="tx1"/>
                </a:solidFill>
                <a:latin typeface="Bradley Hand ITC" panose="03070402050302030203" pitchFamily="66" charset="0"/>
              </a:rPr>
              <a:t>(-30) : 10 · 8 : (-4)</a:t>
            </a:r>
          </a:p>
        </p:txBody>
      </p:sp>
      <p:sp>
        <p:nvSpPr>
          <p:cNvPr id="488" name="Rechteck 487">
            <a:extLst>
              <a:ext uri="{FF2B5EF4-FFF2-40B4-BE49-F238E27FC236}">
                <a16:creationId xmlns:a16="http://schemas.microsoft.com/office/drawing/2014/main" id="{357C1112-02F8-BA8D-3B10-B1F716F1EBE7}"/>
              </a:ext>
            </a:extLst>
          </p:cNvPr>
          <p:cNvSpPr/>
          <p:nvPr/>
        </p:nvSpPr>
        <p:spPr>
          <a:xfrm>
            <a:off x="2537460" y="6849639"/>
            <a:ext cx="2854777"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9" name="Rechteck 488">
            <a:extLst>
              <a:ext uri="{FF2B5EF4-FFF2-40B4-BE49-F238E27FC236}">
                <a16:creationId xmlns:a16="http://schemas.microsoft.com/office/drawing/2014/main" id="{9A3CE176-4338-FE57-143F-DDA3CA83CE7B}"/>
              </a:ext>
            </a:extLst>
          </p:cNvPr>
          <p:cNvSpPr/>
          <p:nvPr/>
        </p:nvSpPr>
        <p:spPr>
          <a:xfrm>
            <a:off x="2796540" y="7263304"/>
            <a:ext cx="2595697"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0" name="Rechteck 489">
            <a:extLst>
              <a:ext uri="{FF2B5EF4-FFF2-40B4-BE49-F238E27FC236}">
                <a16:creationId xmlns:a16="http://schemas.microsoft.com/office/drawing/2014/main" id="{6FA7F1E7-B207-8A34-9C75-1EAEE024D404}"/>
              </a:ext>
            </a:extLst>
          </p:cNvPr>
          <p:cNvSpPr/>
          <p:nvPr/>
        </p:nvSpPr>
        <p:spPr>
          <a:xfrm>
            <a:off x="5684520" y="6435974"/>
            <a:ext cx="862809"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dirty="0">
                <a:solidFill>
                  <a:schemeClr val="tx1"/>
                </a:solidFill>
                <a:latin typeface="Bradley Hand ITC" panose="03070402050302030203" pitchFamily="66" charset="0"/>
              </a:rPr>
              <a:t>6</a:t>
            </a:r>
          </a:p>
        </p:txBody>
      </p:sp>
      <p:sp>
        <p:nvSpPr>
          <p:cNvPr id="492" name="Rechteck 491">
            <a:extLst>
              <a:ext uri="{FF2B5EF4-FFF2-40B4-BE49-F238E27FC236}">
                <a16:creationId xmlns:a16="http://schemas.microsoft.com/office/drawing/2014/main" id="{743516D6-C2BA-1ED0-CA5F-7435C9E2EDA2}"/>
              </a:ext>
            </a:extLst>
          </p:cNvPr>
          <p:cNvSpPr/>
          <p:nvPr/>
        </p:nvSpPr>
        <p:spPr>
          <a:xfrm>
            <a:off x="5684520" y="6849639"/>
            <a:ext cx="862809"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3" name="Rechteck 492">
            <a:extLst>
              <a:ext uri="{FF2B5EF4-FFF2-40B4-BE49-F238E27FC236}">
                <a16:creationId xmlns:a16="http://schemas.microsoft.com/office/drawing/2014/main" id="{F368D244-21D1-0D3F-D613-DA5D682B182F}"/>
              </a:ext>
            </a:extLst>
          </p:cNvPr>
          <p:cNvSpPr/>
          <p:nvPr/>
        </p:nvSpPr>
        <p:spPr>
          <a:xfrm>
            <a:off x="5684520" y="7263304"/>
            <a:ext cx="862809" cy="3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95" name="Grafik 494">
            <a:extLst>
              <a:ext uri="{FF2B5EF4-FFF2-40B4-BE49-F238E27FC236}">
                <a16:creationId xmlns:a16="http://schemas.microsoft.com/office/drawing/2014/main" id="{A31CD9EA-C2C9-4891-8BBC-4307053C0A3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46522"/>
          <a:stretch/>
        </p:blipFill>
        <p:spPr>
          <a:xfrm>
            <a:off x="511292" y="7686607"/>
            <a:ext cx="2679058" cy="1719262"/>
          </a:xfrm>
          <a:prstGeom prst="rect">
            <a:avLst/>
          </a:prstGeom>
        </p:spPr>
      </p:pic>
      <p:sp>
        <p:nvSpPr>
          <p:cNvPr id="479" name="Inhaltsplatzhalter 2">
            <a:extLst>
              <a:ext uri="{FF2B5EF4-FFF2-40B4-BE49-F238E27FC236}">
                <a16:creationId xmlns:a16="http://schemas.microsoft.com/office/drawing/2014/main" id="{2763B65B-F8E4-D76D-7664-921BF4C14200}"/>
              </a:ext>
            </a:extLst>
          </p:cNvPr>
          <p:cNvSpPr txBox="1">
            <a:spLocks/>
          </p:cNvSpPr>
          <p:nvPr/>
        </p:nvSpPr>
        <p:spPr>
          <a:xfrm>
            <a:off x="2306033" y="8079166"/>
            <a:ext cx="2395923" cy="850810"/>
          </a:xfrm>
          <a:custGeom>
            <a:avLst/>
            <a:gdLst>
              <a:gd name="csX0" fmla="*/ -371775 w 2395923"/>
              <a:gd name="csY0" fmla="*/ 378160 h 850810"/>
              <a:gd name="csX1" fmla="*/ 45516 w 2395923"/>
              <a:gd name="csY1" fmla="*/ 309257 h 850810"/>
              <a:gd name="csX2" fmla="*/ 1225971 w 2395923"/>
              <a:gd name="csY2" fmla="*/ 116 h 850810"/>
              <a:gd name="csX3" fmla="*/ 2391358 w 2395923"/>
              <a:gd name="csY3" fmla="*/ 462511 h 850810"/>
              <a:gd name="csX4" fmla="*/ 1199492 w 2395923"/>
              <a:gd name="csY4" fmla="*/ 850809 h 850810"/>
              <a:gd name="csX5" fmla="*/ 6906 w 2395923"/>
              <a:gd name="csY5" fmla="*/ 471019 h 850810"/>
              <a:gd name="csX6" fmla="*/ -371775 w 2395923"/>
              <a:gd name="csY6" fmla="*/ 378160 h 8508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5923" h="850810" fill="none" extrusionOk="0">
                <a:moveTo>
                  <a:pt x="-371775" y="378160"/>
                </a:moveTo>
                <a:cubicBezTo>
                  <a:pt x="-210578" y="335220"/>
                  <a:pt x="-102244" y="335438"/>
                  <a:pt x="45516" y="309257"/>
                </a:cubicBezTo>
                <a:cubicBezTo>
                  <a:pt x="235462" y="121948"/>
                  <a:pt x="770918" y="1033"/>
                  <a:pt x="1225971" y="116"/>
                </a:cubicBezTo>
                <a:cubicBezTo>
                  <a:pt x="1929944" y="24215"/>
                  <a:pt x="2483936" y="232116"/>
                  <a:pt x="2391358" y="462511"/>
                </a:cubicBezTo>
                <a:cubicBezTo>
                  <a:pt x="2314912" y="642913"/>
                  <a:pt x="1914740" y="859970"/>
                  <a:pt x="1199492" y="850809"/>
                </a:cubicBezTo>
                <a:cubicBezTo>
                  <a:pt x="595584" y="876766"/>
                  <a:pt x="96759" y="735220"/>
                  <a:pt x="6906" y="471019"/>
                </a:cubicBezTo>
                <a:cubicBezTo>
                  <a:pt x="-78228" y="436905"/>
                  <a:pt x="-227158" y="428868"/>
                  <a:pt x="-371775" y="378160"/>
                </a:cubicBezTo>
                <a:close/>
              </a:path>
              <a:path w="2395923" h="850810" stroke="0" extrusionOk="0">
                <a:moveTo>
                  <a:pt x="-371775" y="378160"/>
                </a:moveTo>
                <a:cubicBezTo>
                  <a:pt x="-223024" y="374279"/>
                  <a:pt x="-108038" y="329080"/>
                  <a:pt x="45516" y="309257"/>
                </a:cubicBezTo>
                <a:cubicBezTo>
                  <a:pt x="256544" y="197836"/>
                  <a:pt x="691937" y="-8848"/>
                  <a:pt x="1225971" y="116"/>
                </a:cubicBezTo>
                <a:cubicBezTo>
                  <a:pt x="1942721" y="-8691"/>
                  <a:pt x="2452051" y="177603"/>
                  <a:pt x="2391358" y="462511"/>
                </a:cubicBezTo>
                <a:cubicBezTo>
                  <a:pt x="2456261" y="734393"/>
                  <a:pt x="1876783" y="806148"/>
                  <a:pt x="1199492" y="850809"/>
                </a:cubicBezTo>
                <a:cubicBezTo>
                  <a:pt x="610698" y="820889"/>
                  <a:pt x="89291" y="708607"/>
                  <a:pt x="6906" y="471019"/>
                </a:cubicBezTo>
                <a:cubicBezTo>
                  <a:pt x="-148700" y="427708"/>
                  <a:pt x="-231657" y="411215"/>
                  <a:pt x="-371775" y="37816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EllipseCallout">
                    <a:avLst>
                      <a:gd name="adj1" fmla="val -65517"/>
                      <a:gd name="adj2" fmla="val -5553"/>
                    </a:avLst>
                  </a:prstGeom>
                  <ask:type>
                    <ask:lineSketchFreehand/>
                  </ask:type>
                </ask:lineSketchStyleProps>
              </a:ext>
            </a:extLst>
          </a:ln>
        </p:spPr>
        <p:txBody>
          <a:bodyPr vert="horz" lIns="108000" tIns="108000" rIns="108000" bIns="108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r>
              <a:rPr lang="de-DE" sz="1100" dirty="0"/>
              <a:t>So, jetzt bist du bereit für den Check!</a:t>
            </a:r>
            <a:endParaRPr lang="de-DE" sz="1100" b="1" dirty="0"/>
          </a:p>
        </p:txBody>
      </p:sp>
      <p:sp>
        <p:nvSpPr>
          <p:cNvPr id="462" name="Inhaltsplatzhalter 2">
            <a:extLst>
              <a:ext uri="{FF2B5EF4-FFF2-40B4-BE49-F238E27FC236}">
                <a16:creationId xmlns:a16="http://schemas.microsoft.com/office/drawing/2014/main" id="{6E4FB647-C5C1-1E03-553C-CC341A03FC54}"/>
              </a:ext>
            </a:extLst>
          </p:cNvPr>
          <p:cNvSpPr txBox="1">
            <a:spLocks/>
          </p:cNvSpPr>
          <p:nvPr/>
        </p:nvSpPr>
        <p:spPr>
          <a:xfrm>
            <a:off x="904899" y="9278515"/>
            <a:ext cx="5754664" cy="420718"/>
          </a:xfrm>
          <a:custGeom>
            <a:avLst/>
            <a:gdLst>
              <a:gd name="csX0" fmla="*/ 0 w 5754664"/>
              <a:gd name="csY0" fmla="*/ 0 h 420718"/>
              <a:gd name="csX1" fmla="*/ 581860 w 5754664"/>
              <a:gd name="csY1" fmla="*/ 0 h 420718"/>
              <a:gd name="csX2" fmla="*/ 1221268 w 5754664"/>
              <a:gd name="csY2" fmla="*/ 0 h 420718"/>
              <a:gd name="csX3" fmla="*/ 1918221 w 5754664"/>
              <a:gd name="csY3" fmla="*/ 0 h 420718"/>
              <a:gd name="csX4" fmla="*/ 2442535 w 5754664"/>
              <a:gd name="csY4" fmla="*/ 0 h 420718"/>
              <a:gd name="csX5" fmla="*/ 3197036 w 5754664"/>
              <a:gd name="csY5" fmla="*/ 0 h 420718"/>
              <a:gd name="csX6" fmla="*/ 3893989 w 5754664"/>
              <a:gd name="csY6" fmla="*/ 0 h 420718"/>
              <a:gd name="csX7" fmla="*/ 4590943 w 5754664"/>
              <a:gd name="csY7" fmla="*/ 0 h 420718"/>
              <a:gd name="csX8" fmla="*/ 5115257 w 5754664"/>
              <a:gd name="csY8" fmla="*/ 0 h 420718"/>
              <a:gd name="csX9" fmla="*/ 5754664 w 5754664"/>
              <a:gd name="csY9" fmla="*/ 0 h 420718"/>
              <a:gd name="csX10" fmla="*/ 5754664 w 5754664"/>
              <a:gd name="csY10" fmla="*/ 420718 h 420718"/>
              <a:gd name="csX11" fmla="*/ 5172804 w 5754664"/>
              <a:gd name="csY11" fmla="*/ 420718 h 420718"/>
              <a:gd name="csX12" fmla="*/ 4533396 w 5754664"/>
              <a:gd name="csY12" fmla="*/ 420718 h 420718"/>
              <a:gd name="csX13" fmla="*/ 4009083 w 5754664"/>
              <a:gd name="csY13" fmla="*/ 420718 h 420718"/>
              <a:gd name="csX14" fmla="*/ 3312129 w 5754664"/>
              <a:gd name="csY14" fmla="*/ 420718 h 420718"/>
              <a:gd name="csX15" fmla="*/ 2557628 w 5754664"/>
              <a:gd name="csY15" fmla="*/ 420718 h 420718"/>
              <a:gd name="csX16" fmla="*/ 1860675 w 5754664"/>
              <a:gd name="csY16" fmla="*/ 420718 h 420718"/>
              <a:gd name="csX17" fmla="*/ 1221268 w 5754664"/>
              <a:gd name="csY17" fmla="*/ 420718 h 420718"/>
              <a:gd name="csX18" fmla="*/ 581860 w 5754664"/>
              <a:gd name="csY18" fmla="*/ 420718 h 420718"/>
              <a:gd name="csX19" fmla="*/ 0 w 5754664"/>
              <a:gd name="csY19" fmla="*/ 420718 h 420718"/>
              <a:gd name="csX20" fmla="*/ 0 w 5754664"/>
              <a:gd name="csY20" fmla="*/ 0 h 420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54664" h="420718" fill="none" extrusionOk="0">
                <a:moveTo>
                  <a:pt x="0" y="0"/>
                </a:moveTo>
                <a:cubicBezTo>
                  <a:pt x="130607" y="-4311"/>
                  <a:pt x="394525" y="16199"/>
                  <a:pt x="581860" y="0"/>
                </a:cubicBezTo>
                <a:cubicBezTo>
                  <a:pt x="769195" y="-16199"/>
                  <a:pt x="1020760" y="-24257"/>
                  <a:pt x="1221268" y="0"/>
                </a:cubicBezTo>
                <a:cubicBezTo>
                  <a:pt x="1421776" y="24257"/>
                  <a:pt x="1775450" y="-5354"/>
                  <a:pt x="1918221" y="0"/>
                </a:cubicBezTo>
                <a:cubicBezTo>
                  <a:pt x="2060992" y="5354"/>
                  <a:pt x="2315194" y="-17101"/>
                  <a:pt x="2442535" y="0"/>
                </a:cubicBezTo>
                <a:cubicBezTo>
                  <a:pt x="2569876" y="17101"/>
                  <a:pt x="2907758" y="20533"/>
                  <a:pt x="3197036" y="0"/>
                </a:cubicBezTo>
                <a:cubicBezTo>
                  <a:pt x="3486314" y="-20533"/>
                  <a:pt x="3595971" y="11993"/>
                  <a:pt x="3893989" y="0"/>
                </a:cubicBezTo>
                <a:cubicBezTo>
                  <a:pt x="4192007" y="-11993"/>
                  <a:pt x="4381320" y="-26605"/>
                  <a:pt x="4590943" y="0"/>
                </a:cubicBezTo>
                <a:cubicBezTo>
                  <a:pt x="4800566" y="26605"/>
                  <a:pt x="4913831" y="15424"/>
                  <a:pt x="5115257" y="0"/>
                </a:cubicBezTo>
                <a:cubicBezTo>
                  <a:pt x="5316683" y="-15424"/>
                  <a:pt x="5478844" y="-25582"/>
                  <a:pt x="5754664" y="0"/>
                </a:cubicBezTo>
                <a:cubicBezTo>
                  <a:pt x="5759901" y="103235"/>
                  <a:pt x="5757083" y="264811"/>
                  <a:pt x="5754664" y="420718"/>
                </a:cubicBezTo>
                <a:cubicBezTo>
                  <a:pt x="5543910" y="424227"/>
                  <a:pt x="5307663" y="444639"/>
                  <a:pt x="5172804" y="420718"/>
                </a:cubicBezTo>
                <a:cubicBezTo>
                  <a:pt x="5037945" y="396797"/>
                  <a:pt x="4761052" y="417971"/>
                  <a:pt x="4533396" y="420718"/>
                </a:cubicBezTo>
                <a:cubicBezTo>
                  <a:pt x="4305740" y="423465"/>
                  <a:pt x="4128307" y="411809"/>
                  <a:pt x="4009083" y="420718"/>
                </a:cubicBezTo>
                <a:cubicBezTo>
                  <a:pt x="3889859" y="429627"/>
                  <a:pt x="3614123" y="445999"/>
                  <a:pt x="3312129" y="420718"/>
                </a:cubicBezTo>
                <a:cubicBezTo>
                  <a:pt x="3010135" y="395437"/>
                  <a:pt x="2770405" y="395161"/>
                  <a:pt x="2557628" y="420718"/>
                </a:cubicBezTo>
                <a:cubicBezTo>
                  <a:pt x="2344851" y="446275"/>
                  <a:pt x="2169102" y="425058"/>
                  <a:pt x="1860675" y="420718"/>
                </a:cubicBezTo>
                <a:cubicBezTo>
                  <a:pt x="1552248" y="416378"/>
                  <a:pt x="1360527" y="451446"/>
                  <a:pt x="1221268" y="420718"/>
                </a:cubicBezTo>
                <a:cubicBezTo>
                  <a:pt x="1082009" y="389990"/>
                  <a:pt x="824973" y="413391"/>
                  <a:pt x="581860" y="420718"/>
                </a:cubicBezTo>
                <a:cubicBezTo>
                  <a:pt x="338747" y="428045"/>
                  <a:pt x="276300" y="435929"/>
                  <a:pt x="0" y="420718"/>
                </a:cubicBezTo>
                <a:cubicBezTo>
                  <a:pt x="-986" y="251685"/>
                  <a:pt x="-10490" y="153622"/>
                  <a:pt x="0" y="0"/>
                </a:cubicBezTo>
                <a:close/>
              </a:path>
              <a:path w="5754664" h="420718"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8243" y="166712"/>
                  <a:pt x="5735873" y="211789"/>
                  <a:pt x="5754664" y="420718"/>
                </a:cubicBezTo>
                <a:cubicBezTo>
                  <a:pt x="5527234" y="435538"/>
                  <a:pt x="5331210" y="413436"/>
                  <a:pt x="5057710" y="420718"/>
                </a:cubicBezTo>
                <a:cubicBezTo>
                  <a:pt x="4784210" y="428000"/>
                  <a:pt x="4604339" y="428998"/>
                  <a:pt x="4360756" y="420718"/>
                </a:cubicBezTo>
                <a:cubicBezTo>
                  <a:pt x="4117173" y="412438"/>
                  <a:pt x="4095923" y="408751"/>
                  <a:pt x="3836443" y="420718"/>
                </a:cubicBezTo>
                <a:cubicBezTo>
                  <a:pt x="3576963" y="432685"/>
                  <a:pt x="3370920" y="412963"/>
                  <a:pt x="3139489" y="420718"/>
                </a:cubicBezTo>
                <a:cubicBezTo>
                  <a:pt x="2908058" y="428473"/>
                  <a:pt x="2664954" y="439728"/>
                  <a:pt x="2442535" y="420718"/>
                </a:cubicBezTo>
                <a:cubicBezTo>
                  <a:pt x="2220116" y="401708"/>
                  <a:pt x="1975533" y="405385"/>
                  <a:pt x="1745581" y="420718"/>
                </a:cubicBezTo>
                <a:cubicBezTo>
                  <a:pt x="1515629" y="436051"/>
                  <a:pt x="1246208" y="422357"/>
                  <a:pt x="991081" y="420718"/>
                </a:cubicBezTo>
                <a:cubicBezTo>
                  <a:pt x="735954" y="419079"/>
                  <a:pt x="484370" y="412884"/>
                  <a:pt x="0" y="420718"/>
                </a:cubicBezTo>
                <a:cubicBezTo>
                  <a:pt x="4656" y="266820"/>
                  <a:pt x="18582" y="97829"/>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r>
              <a:rPr lang="de-DE" sz="1100" dirty="0"/>
              <a:t>-30; -18; -16; -3; -2; -2; 3; 5; </a:t>
            </a:r>
            <a:r>
              <a:rPr lang="de-DE" sz="1100" strike="sngStrike" dirty="0"/>
              <a:t>6</a:t>
            </a:r>
            <a:r>
              <a:rPr lang="de-DE" sz="1100" dirty="0"/>
              <a:t>; 9; 20; 40; Welche Lösung bleibt übrig?</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spTree>
    <p:extLst>
      <p:ext uri="{BB962C8B-B14F-4D97-AF65-F5344CB8AC3E}">
        <p14:creationId xmlns:p14="http://schemas.microsoft.com/office/powerpoint/2010/main" val="225445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B5ECE73A-E6FE-73FF-4379-0E308A5ECE5F}"/>
              </a:ext>
            </a:extLst>
          </p:cNvPr>
          <p:cNvSpPr txBox="1">
            <a:spLocks/>
          </p:cNvSpPr>
          <p:nvPr/>
        </p:nvSpPr>
        <p:spPr>
          <a:xfrm>
            <a:off x="913190" y="2465388"/>
            <a:ext cx="5754664" cy="3278293"/>
          </a:xfrm>
          <a:custGeom>
            <a:avLst/>
            <a:gdLst>
              <a:gd name="csX0" fmla="*/ 0 w 5754664"/>
              <a:gd name="csY0" fmla="*/ 0 h 3278293"/>
              <a:gd name="csX1" fmla="*/ 639407 w 5754664"/>
              <a:gd name="csY1" fmla="*/ 0 h 3278293"/>
              <a:gd name="csX2" fmla="*/ 1221268 w 5754664"/>
              <a:gd name="csY2" fmla="*/ 0 h 3278293"/>
              <a:gd name="csX3" fmla="*/ 1688035 w 5754664"/>
              <a:gd name="csY3" fmla="*/ 0 h 3278293"/>
              <a:gd name="csX4" fmla="*/ 2269895 w 5754664"/>
              <a:gd name="csY4" fmla="*/ 0 h 3278293"/>
              <a:gd name="csX5" fmla="*/ 2966849 w 5754664"/>
              <a:gd name="csY5" fmla="*/ 0 h 3278293"/>
              <a:gd name="csX6" fmla="*/ 3721349 w 5754664"/>
              <a:gd name="csY6" fmla="*/ 0 h 3278293"/>
              <a:gd name="csX7" fmla="*/ 4303210 w 5754664"/>
              <a:gd name="csY7" fmla="*/ 0 h 3278293"/>
              <a:gd name="csX8" fmla="*/ 4942617 w 5754664"/>
              <a:gd name="csY8" fmla="*/ 0 h 3278293"/>
              <a:gd name="csX9" fmla="*/ 5754664 w 5754664"/>
              <a:gd name="csY9" fmla="*/ 0 h 3278293"/>
              <a:gd name="csX10" fmla="*/ 5754664 w 5754664"/>
              <a:gd name="csY10" fmla="*/ 721224 h 3278293"/>
              <a:gd name="csX11" fmla="*/ 5754664 w 5754664"/>
              <a:gd name="csY11" fmla="*/ 1311317 h 3278293"/>
              <a:gd name="csX12" fmla="*/ 5754664 w 5754664"/>
              <a:gd name="csY12" fmla="*/ 1901410 h 3278293"/>
              <a:gd name="csX13" fmla="*/ 5754664 w 5754664"/>
              <a:gd name="csY13" fmla="*/ 2491503 h 3278293"/>
              <a:gd name="csX14" fmla="*/ 5754664 w 5754664"/>
              <a:gd name="csY14" fmla="*/ 3278293 h 3278293"/>
              <a:gd name="csX15" fmla="*/ 5057710 w 5754664"/>
              <a:gd name="csY15" fmla="*/ 3278293 h 3278293"/>
              <a:gd name="csX16" fmla="*/ 4418303 w 5754664"/>
              <a:gd name="csY16" fmla="*/ 3278293 h 3278293"/>
              <a:gd name="csX17" fmla="*/ 3893989 w 5754664"/>
              <a:gd name="csY17" fmla="*/ 3278293 h 3278293"/>
              <a:gd name="csX18" fmla="*/ 3254582 w 5754664"/>
              <a:gd name="csY18" fmla="*/ 3278293 h 3278293"/>
              <a:gd name="csX19" fmla="*/ 2787815 w 5754664"/>
              <a:gd name="csY19" fmla="*/ 3278293 h 3278293"/>
              <a:gd name="csX20" fmla="*/ 2263501 w 5754664"/>
              <a:gd name="csY20" fmla="*/ 3278293 h 3278293"/>
              <a:gd name="csX21" fmla="*/ 1624094 w 5754664"/>
              <a:gd name="csY21" fmla="*/ 3278293 h 3278293"/>
              <a:gd name="csX22" fmla="*/ 1157327 w 5754664"/>
              <a:gd name="csY22" fmla="*/ 3278293 h 3278293"/>
              <a:gd name="csX23" fmla="*/ 0 w 5754664"/>
              <a:gd name="csY23" fmla="*/ 3278293 h 3278293"/>
              <a:gd name="csX24" fmla="*/ 0 w 5754664"/>
              <a:gd name="csY24" fmla="*/ 2688200 h 3278293"/>
              <a:gd name="csX25" fmla="*/ 0 w 5754664"/>
              <a:gd name="csY25" fmla="*/ 2032542 h 3278293"/>
              <a:gd name="csX26" fmla="*/ 0 w 5754664"/>
              <a:gd name="csY26" fmla="*/ 1311317 h 3278293"/>
              <a:gd name="csX27" fmla="*/ 0 w 5754664"/>
              <a:gd name="csY27" fmla="*/ 754007 h 3278293"/>
              <a:gd name="csX28" fmla="*/ 0 w 5754664"/>
              <a:gd name="csY28" fmla="*/ 0 h 3278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3278293"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38341" y="160598"/>
                  <a:pt x="5718836" y="456654"/>
                  <a:pt x="5754664" y="721224"/>
                </a:cubicBezTo>
                <a:cubicBezTo>
                  <a:pt x="5790492" y="985794"/>
                  <a:pt x="5727115" y="1056717"/>
                  <a:pt x="5754664" y="1311317"/>
                </a:cubicBezTo>
                <a:cubicBezTo>
                  <a:pt x="5782213" y="1565917"/>
                  <a:pt x="5729871" y="1774809"/>
                  <a:pt x="5754664" y="1901410"/>
                </a:cubicBezTo>
                <a:cubicBezTo>
                  <a:pt x="5779457" y="2028011"/>
                  <a:pt x="5782677" y="2288879"/>
                  <a:pt x="5754664" y="2491503"/>
                </a:cubicBezTo>
                <a:cubicBezTo>
                  <a:pt x="5726651" y="2694127"/>
                  <a:pt x="5747540" y="3115312"/>
                  <a:pt x="5754664" y="3278293"/>
                </a:cubicBezTo>
                <a:cubicBezTo>
                  <a:pt x="5429452" y="3251687"/>
                  <a:pt x="5397988" y="3304459"/>
                  <a:pt x="5057710" y="3278293"/>
                </a:cubicBezTo>
                <a:cubicBezTo>
                  <a:pt x="4717432" y="3252127"/>
                  <a:pt x="4704077" y="3302361"/>
                  <a:pt x="4418303" y="3278293"/>
                </a:cubicBezTo>
                <a:cubicBezTo>
                  <a:pt x="4132529" y="3254225"/>
                  <a:pt x="4026848" y="3278813"/>
                  <a:pt x="3893989" y="3278293"/>
                </a:cubicBezTo>
                <a:cubicBezTo>
                  <a:pt x="3761130" y="3277773"/>
                  <a:pt x="3562534" y="3270585"/>
                  <a:pt x="3254582" y="3278293"/>
                </a:cubicBezTo>
                <a:cubicBezTo>
                  <a:pt x="2946630" y="3286001"/>
                  <a:pt x="2896930" y="3271414"/>
                  <a:pt x="2787815" y="3278293"/>
                </a:cubicBezTo>
                <a:cubicBezTo>
                  <a:pt x="2678700" y="3285172"/>
                  <a:pt x="2490350" y="3291435"/>
                  <a:pt x="2263501" y="3278293"/>
                </a:cubicBezTo>
                <a:cubicBezTo>
                  <a:pt x="2036652" y="3265151"/>
                  <a:pt x="1862793" y="3295555"/>
                  <a:pt x="1624094" y="3278293"/>
                </a:cubicBezTo>
                <a:cubicBezTo>
                  <a:pt x="1385395" y="3261031"/>
                  <a:pt x="1295419" y="3271328"/>
                  <a:pt x="1157327" y="3278293"/>
                </a:cubicBezTo>
                <a:cubicBezTo>
                  <a:pt x="1019235" y="3285258"/>
                  <a:pt x="568169" y="3281184"/>
                  <a:pt x="0" y="3278293"/>
                </a:cubicBezTo>
                <a:cubicBezTo>
                  <a:pt x="8243" y="3129540"/>
                  <a:pt x="-21313" y="2846331"/>
                  <a:pt x="0" y="2688200"/>
                </a:cubicBezTo>
                <a:cubicBezTo>
                  <a:pt x="21313" y="2530069"/>
                  <a:pt x="-3163" y="2175616"/>
                  <a:pt x="0" y="2032542"/>
                </a:cubicBezTo>
                <a:cubicBezTo>
                  <a:pt x="3163" y="1889468"/>
                  <a:pt x="-34310" y="1607972"/>
                  <a:pt x="0" y="1311317"/>
                </a:cubicBezTo>
                <a:cubicBezTo>
                  <a:pt x="34310" y="1014662"/>
                  <a:pt x="-16710" y="988628"/>
                  <a:pt x="0" y="754007"/>
                </a:cubicBezTo>
                <a:cubicBezTo>
                  <a:pt x="16710" y="519386"/>
                  <a:pt x="-26542" y="361525"/>
                  <a:pt x="0" y="0"/>
                </a:cubicBezTo>
                <a:close/>
              </a:path>
              <a:path w="5754664" h="3278293"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6604" y="292754"/>
                  <a:pt x="5779483" y="465910"/>
                  <a:pt x="5754664" y="721224"/>
                </a:cubicBezTo>
                <a:cubicBezTo>
                  <a:pt x="5729845" y="976538"/>
                  <a:pt x="5787439" y="1237165"/>
                  <a:pt x="5754664" y="1409666"/>
                </a:cubicBezTo>
                <a:cubicBezTo>
                  <a:pt x="5721889" y="1582167"/>
                  <a:pt x="5781539" y="1769098"/>
                  <a:pt x="5754664" y="1966976"/>
                </a:cubicBezTo>
                <a:cubicBezTo>
                  <a:pt x="5727790" y="2164854"/>
                  <a:pt x="5733494" y="2343465"/>
                  <a:pt x="5754664" y="2524286"/>
                </a:cubicBezTo>
                <a:cubicBezTo>
                  <a:pt x="5775835" y="2705107"/>
                  <a:pt x="5768516" y="3024013"/>
                  <a:pt x="5754664" y="3278293"/>
                </a:cubicBezTo>
                <a:cubicBezTo>
                  <a:pt x="5450479" y="3286553"/>
                  <a:pt x="5280129" y="3297303"/>
                  <a:pt x="5057710" y="3278293"/>
                </a:cubicBezTo>
                <a:cubicBezTo>
                  <a:pt x="4835291" y="3259283"/>
                  <a:pt x="4590708" y="3262960"/>
                  <a:pt x="4360756" y="3278293"/>
                </a:cubicBezTo>
                <a:cubicBezTo>
                  <a:pt x="4130804" y="3293626"/>
                  <a:pt x="3861383" y="3279932"/>
                  <a:pt x="3606256" y="3278293"/>
                </a:cubicBezTo>
                <a:cubicBezTo>
                  <a:pt x="3351129" y="3276654"/>
                  <a:pt x="3171138" y="3275998"/>
                  <a:pt x="2851756" y="3278293"/>
                </a:cubicBezTo>
                <a:cubicBezTo>
                  <a:pt x="2532374" y="3280588"/>
                  <a:pt x="2448164" y="3256606"/>
                  <a:pt x="2154802" y="3278293"/>
                </a:cubicBezTo>
                <a:cubicBezTo>
                  <a:pt x="1861440" y="3299980"/>
                  <a:pt x="1796315" y="3271472"/>
                  <a:pt x="1515395" y="3278293"/>
                </a:cubicBezTo>
                <a:cubicBezTo>
                  <a:pt x="1234475" y="3285114"/>
                  <a:pt x="969706" y="3246110"/>
                  <a:pt x="818441" y="3278293"/>
                </a:cubicBezTo>
                <a:cubicBezTo>
                  <a:pt x="667176" y="3310476"/>
                  <a:pt x="395725" y="3318185"/>
                  <a:pt x="0" y="3278293"/>
                </a:cubicBezTo>
                <a:cubicBezTo>
                  <a:pt x="19135" y="3068089"/>
                  <a:pt x="-6124" y="2922292"/>
                  <a:pt x="0" y="2622634"/>
                </a:cubicBezTo>
                <a:cubicBezTo>
                  <a:pt x="6124" y="2322976"/>
                  <a:pt x="29070" y="2288234"/>
                  <a:pt x="0" y="1999759"/>
                </a:cubicBezTo>
                <a:cubicBezTo>
                  <a:pt x="-29070" y="1711285"/>
                  <a:pt x="-26347" y="1614579"/>
                  <a:pt x="0" y="1442449"/>
                </a:cubicBezTo>
                <a:cubicBezTo>
                  <a:pt x="26347" y="1270319"/>
                  <a:pt x="12619" y="1022459"/>
                  <a:pt x="0" y="786790"/>
                </a:cubicBezTo>
                <a:cubicBezTo>
                  <a:pt x="-12619" y="551121"/>
                  <a:pt x="-31058" y="345719"/>
                  <a:pt x="0" y="0"/>
                </a:cubicBezTo>
                <a:close/>
              </a:path>
            </a:pathLst>
          </a:custGeom>
          <a:solidFill>
            <a:srgbClr val="EEA0FF">
              <a:alpha val="16863"/>
            </a:srgbClr>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Check 5.1:</a:t>
            </a:r>
          </a:p>
          <a:p>
            <a:pPr marL="228600" indent="-228600">
              <a:lnSpc>
                <a:spcPct val="120000"/>
              </a:lnSpc>
              <a:spcBef>
                <a:spcPts val="0"/>
              </a:spcBef>
              <a:spcAft>
                <a:spcPts val="600"/>
              </a:spcAft>
              <a:buAutoNum type="alphaLcParenR"/>
            </a:pPr>
            <a:r>
              <a:rPr lang="de-DE" sz="1100" dirty="0"/>
              <a:t>Schreibe –(28 + 12) als Rechnung ohne Klammer</a:t>
            </a:r>
          </a:p>
          <a:p>
            <a:pPr marL="228600" indent="-228600">
              <a:lnSpc>
                <a:spcPct val="120000"/>
              </a:lnSpc>
              <a:spcBef>
                <a:spcPts val="0"/>
              </a:spcBef>
              <a:spcAft>
                <a:spcPts val="600"/>
              </a:spcAft>
              <a:buAutoNum type="alphaLcParenR"/>
            </a:pPr>
            <a:endParaRPr lang="de-DE" sz="1100" dirty="0"/>
          </a:p>
          <a:p>
            <a:pPr marL="228600" indent="-228600">
              <a:lnSpc>
                <a:spcPct val="120000"/>
              </a:lnSpc>
              <a:spcBef>
                <a:spcPts val="0"/>
              </a:spcBef>
              <a:spcAft>
                <a:spcPts val="600"/>
              </a:spcAft>
              <a:buAutoNum type="alphaLcParenR"/>
            </a:pPr>
            <a:r>
              <a:rPr lang="de-DE" sz="1100" dirty="0"/>
              <a:t>Berechne -8 – (16 + (-3) · 2) – (-5)</a:t>
            </a:r>
          </a:p>
          <a:p>
            <a:pPr>
              <a:lnSpc>
                <a:spcPct val="120000"/>
              </a:lnSpc>
              <a:spcBef>
                <a:spcPts val="1200"/>
              </a:spcBef>
              <a:spcAft>
                <a:spcPts val="600"/>
              </a:spcAft>
            </a:pPr>
            <a:r>
              <a:rPr lang="de-DE" sz="1100" b="1" dirty="0"/>
              <a:t>Check 5.2:</a:t>
            </a:r>
          </a:p>
          <a:p>
            <a:pPr marL="228600" indent="-228600">
              <a:lnSpc>
                <a:spcPct val="120000"/>
              </a:lnSpc>
              <a:spcBef>
                <a:spcPts val="0"/>
              </a:spcBef>
              <a:spcAft>
                <a:spcPts val="600"/>
              </a:spcAft>
              <a:buAutoNum type="alphaLcParenR"/>
            </a:pPr>
            <a:r>
              <a:rPr lang="de-DE" sz="1100" dirty="0"/>
              <a:t>Multipliziere (-3) · (8 + 10) aus und berechne dann.</a:t>
            </a:r>
          </a:p>
          <a:p>
            <a:pPr marL="228600" indent="-228600">
              <a:lnSpc>
                <a:spcPct val="120000"/>
              </a:lnSpc>
              <a:spcBef>
                <a:spcPts val="0"/>
              </a:spcBef>
              <a:spcAft>
                <a:spcPts val="600"/>
              </a:spcAft>
              <a:buAutoNum type="alphaLcParenR"/>
            </a:pPr>
            <a:endParaRPr lang="de-DE" sz="1100" dirty="0"/>
          </a:p>
          <a:p>
            <a:pPr marL="228600" indent="-228600">
              <a:lnSpc>
                <a:spcPct val="120000"/>
              </a:lnSpc>
              <a:spcBef>
                <a:spcPts val="0"/>
              </a:spcBef>
              <a:spcAft>
                <a:spcPts val="600"/>
              </a:spcAft>
              <a:buAutoNum type="alphaLcParenR"/>
            </a:pPr>
            <a:endParaRPr lang="de-DE" sz="1100" dirty="0"/>
          </a:p>
          <a:p>
            <a:pPr marL="228600" indent="-228600">
              <a:lnSpc>
                <a:spcPct val="120000"/>
              </a:lnSpc>
              <a:spcBef>
                <a:spcPts val="0"/>
              </a:spcBef>
              <a:spcAft>
                <a:spcPts val="600"/>
              </a:spcAft>
              <a:buAutoNum type="alphaLcParenR"/>
            </a:pPr>
            <a:r>
              <a:rPr lang="de-DE" sz="1100" dirty="0"/>
              <a:t>Berechne 8 : (-3) + 7 : (-3)</a:t>
            </a:r>
          </a:p>
          <a:p>
            <a:pPr marL="228600" indent="-228600">
              <a:lnSpc>
                <a:spcPct val="120000"/>
              </a:lnSpc>
              <a:spcBef>
                <a:spcPts val="0"/>
              </a:spcBef>
              <a:spcAft>
                <a:spcPts val="600"/>
              </a:spcAft>
              <a:buAutoNum type="alphaLcParenR"/>
            </a:pPr>
            <a:endParaRPr lang="de-DE" sz="1100" b="1" dirty="0"/>
          </a:p>
          <a:p>
            <a:pPr>
              <a:lnSpc>
                <a:spcPct val="120000"/>
              </a:lnSpc>
              <a:spcBef>
                <a:spcPts val="0"/>
              </a:spcBef>
              <a:spcAft>
                <a:spcPts val="600"/>
              </a:spcAft>
            </a:pPr>
            <a:endParaRPr lang="de-DE" sz="1100" b="1" dirty="0"/>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14</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Lange Rechenausdrücke</a:t>
            </a:r>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900113" y="9285014"/>
            <a:ext cx="5772051" cy="420718"/>
          </a:xfrm>
          <a:custGeom>
            <a:avLst/>
            <a:gdLst>
              <a:gd name="csX0" fmla="*/ 0 w 5772051"/>
              <a:gd name="csY0" fmla="*/ 0 h 420718"/>
              <a:gd name="csX1" fmla="*/ 468177 w 5772051"/>
              <a:gd name="csY1" fmla="*/ 0 h 420718"/>
              <a:gd name="csX2" fmla="*/ 1224957 w 5772051"/>
              <a:gd name="csY2" fmla="*/ 0 h 420718"/>
              <a:gd name="csX3" fmla="*/ 1924017 w 5772051"/>
              <a:gd name="csY3" fmla="*/ 0 h 420718"/>
              <a:gd name="csX4" fmla="*/ 2507635 w 5772051"/>
              <a:gd name="csY4" fmla="*/ 0 h 420718"/>
              <a:gd name="csX5" fmla="*/ 3091254 w 5772051"/>
              <a:gd name="csY5" fmla="*/ 0 h 420718"/>
              <a:gd name="csX6" fmla="*/ 3848034 w 5772051"/>
              <a:gd name="csY6" fmla="*/ 0 h 420718"/>
              <a:gd name="csX7" fmla="*/ 4489373 w 5772051"/>
              <a:gd name="csY7" fmla="*/ 0 h 420718"/>
              <a:gd name="csX8" fmla="*/ 5130712 w 5772051"/>
              <a:gd name="csY8" fmla="*/ 0 h 420718"/>
              <a:gd name="csX9" fmla="*/ 5772051 w 5772051"/>
              <a:gd name="csY9" fmla="*/ 0 h 420718"/>
              <a:gd name="csX10" fmla="*/ 5772051 w 5772051"/>
              <a:gd name="csY10" fmla="*/ 420718 h 420718"/>
              <a:gd name="csX11" fmla="*/ 5072991 w 5772051"/>
              <a:gd name="csY11" fmla="*/ 420718 h 420718"/>
              <a:gd name="csX12" fmla="*/ 4373932 w 5772051"/>
              <a:gd name="csY12" fmla="*/ 420718 h 420718"/>
              <a:gd name="csX13" fmla="*/ 3848034 w 5772051"/>
              <a:gd name="csY13" fmla="*/ 420718 h 420718"/>
              <a:gd name="csX14" fmla="*/ 3148974 w 5772051"/>
              <a:gd name="csY14" fmla="*/ 420718 h 420718"/>
              <a:gd name="csX15" fmla="*/ 2449915 w 5772051"/>
              <a:gd name="csY15" fmla="*/ 420718 h 420718"/>
              <a:gd name="csX16" fmla="*/ 1750855 w 5772051"/>
              <a:gd name="csY16" fmla="*/ 420718 h 420718"/>
              <a:gd name="csX17" fmla="*/ 994075 w 5772051"/>
              <a:gd name="csY17" fmla="*/ 420718 h 420718"/>
              <a:gd name="csX18" fmla="*/ 0 w 5772051"/>
              <a:gd name="csY18" fmla="*/ 420718 h 420718"/>
              <a:gd name="csX19" fmla="*/ 0 w 5772051"/>
              <a:gd name="csY19" fmla="*/ 0 h 4207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5772051" h="420718" extrusionOk="0">
                <a:moveTo>
                  <a:pt x="0" y="0"/>
                </a:moveTo>
                <a:cubicBezTo>
                  <a:pt x="200725" y="8898"/>
                  <a:pt x="365718" y="16191"/>
                  <a:pt x="468177" y="0"/>
                </a:cubicBezTo>
                <a:cubicBezTo>
                  <a:pt x="570636" y="-16191"/>
                  <a:pt x="862339" y="-6384"/>
                  <a:pt x="1224957" y="0"/>
                </a:cubicBezTo>
                <a:cubicBezTo>
                  <a:pt x="1587575" y="6384"/>
                  <a:pt x="1760967" y="-13140"/>
                  <a:pt x="1924017" y="0"/>
                </a:cubicBezTo>
                <a:cubicBezTo>
                  <a:pt x="2087067" y="13140"/>
                  <a:pt x="2324186" y="-15963"/>
                  <a:pt x="2507635" y="0"/>
                </a:cubicBezTo>
                <a:cubicBezTo>
                  <a:pt x="2691084" y="15963"/>
                  <a:pt x="2949949" y="23431"/>
                  <a:pt x="3091254" y="0"/>
                </a:cubicBezTo>
                <a:cubicBezTo>
                  <a:pt x="3232559" y="-23431"/>
                  <a:pt x="3691144" y="-11850"/>
                  <a:pt x="3848034" y="0"/>
                </a:cubicBezTo>
                <a:cubicBezTo>
                  <a:pt x="4004924" y="11850"/>
                  <a:pt x="4303007" y="29357"/>
                  <a:pt x="4489373" y="0"/>
                </a:cubicBezTo>
                <a:cubicBezTo>
                  <a:pt x="4675739" y="-29357"/>
                  <a:pt x="5002095" y="-16172"/>
                  <a:pt x="5130712" y="0"/>
                </a:cubicBezTo>
                <a:cubicBezTo>
                  <a:pt x="5259329" y="16172"/>
                  <a:pt x="5480402" y="22167"/>
                  <a:pt x="5772051" y="0"/>
                </a:cubicBezTo>
                <a:cubicBezTo>
                  <a:pt x="5775630" y="166712"/>
                  <a:pt x="5753260" y="211789"/>
                  <a:pt x="5772051" y="420718"/>
                </a:cubicBezTo>
                <a:cubicBezTo>
                  <a:pt x="5509591" y="427918"/>
                  <a:pt x="5364121" y="413192"/>
                  <a:pt x="5072991" y="420718"/>
                </a:cubicBezTo>
                <a:cubicBezTo>
                  <a:pt x="4781861" y="428244"/>
                  <a:pt x="4533377" y="399130"/>
                  <a:pt x="4373932" y="420718"/>
                </a:cubicBezTo>
                <a:cubicBezTo>
                  <a:pt x="4214487" y="442306"/>
                  <a:pt x="4104903" y="401466"/>
                  <a:pt x="3848034" y="420718"/>
                </a:cubicBezTo>
                <a:cubicBezTo>
                  <a:pt x="3591165" y="439970"/>
                  <a:pt x="3354031" y="444388"/>
                  <a:pt x="3148974" y="420718"/>
                </a:cubicBezTo>
                <a:cubicBezTo>
                  <a:pt x="2943917" y="397048"/>
                  <a:pt x="2777876" y="426988"/>
                  <a:pt x="2449915" y="420718"/>
                </a:cubicBezTo>
                <a:cubicBezTo>
                  <a:pt x="2121954" y="414448"/>
                  <a:pt x="2064573" y="433739"/>
                  <a:pt x="1750855" y="420718"/>
                </a:cubicBezTo>
                <a:cubicBezTo>
                  <a:pt x="1437137" y="407697"/>
                  <a:pt x="1283449" y="430781"/>
                  <a:pt x="994075" y="420718"/>
                </a:cubicBezTo>
                <a:cubicBezTo>
                  <a:pt x="704701" y="410655"/>
                  <a:pt x="430592" y="411054"/>
                  <a:pt x="0" y="420718"/>
                </a:cubicBezTo>
                <a:cubicBezTo>
                  <a:pt x="4656" y="266820"/>
                  <a:pt x="18582" y="97829"/>
                  <a:pt x="0" y="0"/>
                </a:cubicBezTo>
                <a:close/>
              </a:path>
            </a:pathLst>
          </a:custGeom>
          <a:noFill/>
          <a:ln>
            <a:no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0" tIns="0" rIns="720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a:t>
            </a:r>
            <a:r>
              <a:rPr lang="de-DE" sz="1100" dirty="0"/>
              <a:t> -54; -28 - 12; -18; -13; -5; 2. Welche Zahl bleibt übrig? </a:t>
            </a:r>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2</a:t>
            </a:r>
            <a:endParaRPr lang="de-DE" sz="1100" dirty="0">
              <a:solidFill>
                <a:srgbClr val="C00000"/>
              </a:solidFill>
              <a:latin typeface="ABeeZee" pitchFamily="2" charset="0"/>
            </a:endParaRPr>
          </a:p>
        </p:txBody>
      </p:sp>
      <p:sp>
        <p:nvSpPr>
          <p:cNvPr id="4" name="Textfeld 3">
            <a:extLst>
              <a:ext uri="{FF2B5EF4-FFF2-40B4-BE49-F238E27FC236}">
                <a16:creationId xmlns:a16="http://schemas.microsoft.com/office/drawing/2014/main" id="{8CC86BF9-40BB-3FC1-1936-8CBF44270848}"/>
              </a:ext>
            </a:extLst>
          </p:cNvPr>
          <p:cNvSpPr txBox="1"/>
          <p:nvPr/>
        </p:nvSpPr>
        <p:spPr>
          <a:xfrm>
            <a:off x="879400" y="932130"/>
            <a:ext cx="5797421" cy="1431161"/>
          </a:xfrm>
          <a:prstGeom prst="rect">
            <a:avLst/>
          </a:prstGeom>
          <a:noFill/>
        </p:spPr>
        <p:txBody>
          <a:bodyPr wrap="none" lIns="0" tIns="0" rtlCol="0">
            <a:spAutoFit/>
          </a:bodyPr>
          <a:lstStyle/>
          <a:p>
            <a:pPr>
              <a:spcAft>
                <a:spcPts val="600"/>
              </a:spcAft>
            </a:pPr>
            <a:r>
              <a:rPr lang="de-DE" sz="2400" dirty="0">
                <a:solidFill>
                  <a:schemeClr val="accent3"/>
                </a:solidFill>
                <a:latin typeface="ABeeZee" pitchFamily="2" charset="0"/>
              </a:rPr>
              <a:t>Kapitel 5: </a:t>
            </a:r>
          </a:p>
          <a:p>
            <a:pPr>
              <a:spcAft>
                <a:spcPts val="600"/>
              </a:spcAft>
            </a:pPr>
            <a:r>
              <a:rPr lang="de-DE" sz="2800" b="1" dirty="0">
                <a:latin typeface="ABeeZee" pitchFamily="2" charset="0"/>
              </a:rPr>
              <a:t>Ausklammern &amp; Ausmultiplizieren</a:t>
            </a:r>
          </a:p>
          <a:p>
            <a:pPr>
              <a:spcAft>
                <a:spcPts val="600"/>
              </a:spcAft>
            </a:pPr>
            <a:r>
              <a:rPr lang="de-DE" sz="2800" b="1" dirty="0">
                <a:latin typeface="ABeeZee" pitchFamily="2" charset="0"/>
              </a:rPr>
              <a:t>bei langen Rechenausdrücken</a:t>
            </a:r>
          </a:p>
        </p:txBody>
      </p:sp>
      <p:sp>
        <p:nvSpPr>
          <p:cNvPr id="53" name="Rechteck 52">
            <a:extLst>
              <a:ext uri="{FF2B5EF4-FFF2-40B4-BE49-F238E27FC236}">
                <a16:creationId xmlns:a16="http://schemas.microsoft.com/office/drawing/2014/main" id="{25F43A3D-1823-A765-D1F0-4BF87D9A083A}"/>
              </a:ext>
            </a:extLst>
          </p:cNvPr>
          <p:cNvSpPr/>
          <p:nvPr/>
        </p:nvSpPr>
        <p:spPr>
          <a:xfrm>
            <a:off x="4528177" y="2763915"/>
            <a:ext cx="2009286"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55" name="Rechteck 54">
            <a:extLst>
              <a:ext uri="{FF2B5EF4-FFF2-40B4-BE49-F238E27FC236}">
                <a16:creationId xmlns:a16="http://schemas.microsoft.com/office/drawing/2014/main" id="{B8D067D8-2B45-FAB9-775B-1B13513A9D5F}"/>
              </a:ext>
            </a:extLst>
          </p:cNvPr>
          <p:cNvSpPr/>
          <p:nvPr/>
        </p:nvSpPr>
        <p:spPr>
          <a:xfrm>
            <a:off x="4528178" y="3335938"/>
            <a:ext cx="2009286"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12" name="Inhaltsplatzhalter 2">
            <a:extLst>
              <a:ext uri="{FF2B5EF4-FFF2-40B4-BE49-F238E27FC236}">
                <a16:creationId xmlns:a16="http://schemas.microsoft.com/office/drawing/2014/main" id="{4B2F25B6-82A0-4ADF-3D41-2EE31D69BD09}"/>
              </a:ext>
            </a:extLst>
          </p:cNvPr>
          <p:cNvSpPr txBox="1">
            <a:spLocks/>
          </p:cNvSpPr>
          <p:nvPr/>
        </p:nvSpPr>
        <p:spPr>
          <a:xfrm>
            <a:off x="907287" y="6006558"/>
            <a:ext cx="5754664" cy="3390276"/>
          </a:xfrm>
          <a:custGeom>
            <a:avLst/>
            <a:gdLst>
              <a:gd name="csX0" fmla="*/ 0 w 5754664"/>
              <a:gd name="csY0" fmla="*/ 0 h 3390276"/>
              <a:gd name="csX1" fmla="*/ 639407 w 5754664"/>
              <a:gd name="csY1" fmla="*/ 0 h 3390276"/>
              <a:gd name="csX2" fmla="*/ 1221268 w 5754664"/>
              <a:gd name="csY2" fmla="*/ 0 h 3390276"/>
              <a:gd name="csX3" fmla="*/ 1688035 w 5754664"/>
              <a:gd name="csY3" fmla="*/ 0 h 3390276"/>
              <a:gd name="csX4" fmla="*/ 2269895 w 5754664"/>
              <a:gd name="csY4" fmla="*/ 0 h 3390276"/>
              <a:gd name="csX5" fmla="*/ 2966849 w 5754664"/>
              <a:gd name="csY5" fmla="*/ 0 h 3390276"/>
              <a:gd name="csX6" fmla="*/ 3721349 w 5754664"/>
              <a:gd name="csY6" fmla="*/ 0 h 3390276"/>
              <a:gd name="csX7" fmla="*/ 4303210 w 5754664"/>
              <a:gd name="csY7" fmla="*/ 0 h 3390276"/>
              <a:gd name="csX8" fmla="*/ 4942617 w 5754664"/>
              <a:gd name="csY8" fmla="*/ 0 h 3390276"/>
              <a:gd name="csX9" fmla="*/ 5754664 w 5754664"/>
              <a:gd name="csY9" fmla="*/ 0 h 3390276"/>
              <a:gd name="csX10" fmla="*/ 5754664 w 5754664"/>
              <a:gd name="csY10" fmla="*/ 745861 h 3390276"/>
              <a:gd name="csX11" fmla="*/ 5754664 w 5754664"/>
              <a:gd name="csY11" fmla="*/ 1356110 h 3390276"/>
              <a:gd name="csX12" fmla="*/ 5754664 w 5754664"/>
              <a:gd name="csY12" fmla="*/ 1966360 h 3390276"/>
              <a:gd name="csX13" fmla="*/ 5754664 w 5754664"/>
              <a:gd name="csY13" fmla="*/ 2576610 h 3390276"/>
              <a:gd name="csX14" fmla="*/ 5754664 w 5754664"/>
              <a:gd name="csY14" fmla="*/ 3390276 h 3390276"/>
              <a:gd name="csX15" fmla="*/ 5057710 w 5754664"/>
              <a:gd name="csY15" fmla="*/ 3390276 h 3390276"/>
              <a:gd name="csX16" fmla="*/ 4418303 w 5754664"/>
              <a:gd name="csY16" fmla="*/ 3390276 h 3390276"/>
              <a:gd name="csX17" fmla="*/ 3893989 w 5754664"/>
              <a:gd name="csY17" fmla="*/ 3390276 h 3390276"/>
              <a:gd name="csX18" fmla="*/ 3254582 w 5754664"/>
              <a:gd name="csY18" fmla="*/ 3390276 h 3390276"/>
              <a:gd name="csX19" fmla="*/ 2787815 w 5754664"/>
              <a:gd name="csY19" fmla="*/ 3390276 h 3390276"/>
              <a:gd name="csX20" fmla="*/ 2263501 w 5754664"/>
              <a:gd name="csY20" fmla="*/ 3390276 h 3390276"/>
              <a:gd name="csX21" fmla="*/ 1624094 w 5754664"/>
              <a:gd name="csY21" fmla="*/ 3390276 h 3390276"/>
              <a:gd name="csX22" fmla="*/ 1157327 w 5754664"/>
              <a:gd name="csY22" fmla="*/ 3390276 h 3390276"/>
              <a:gd name="csX23" fmla="*/ 0 w 5754664"/>
              <a:gd name="csY23" fmla="*/ 3390276 h 3390276"/>
              <a:gd name="csX24" fmla="*/ 0 w 5754664"/>
              <a:gd name="csY24" fmla="*/ 2780026 h 3390276"/>
              <a:gd name="csX25" fmla="*/ 0 w 5754664"/>
              <a:gd name="csY25" fmla="*/ 2101971 h 3390276"/>
              <a:gd name="csX26" fmla="*/ 0 w 5754664"/>
              <a:gd name="csY26" fmla="*/ 1356110 h 3390276"/>
              <a:gd name="csX27" fmla="*/ 0 w 5754664"/>
              <a:gd name="csY27" fmla="*/ 779763 h 3390276"/>
              <a:gd name="csX28" fmla="*/ 0 w 5754664"/>
              <a:gd name="csY28" fmla="*/ 0 h 339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54664" h="3390276" fill="none" extrusionOk="0">
                <a:moveTo>
                  <a:pt x="0" y="0"/>
                </a:moveTo>
                <a:cubicBezTo>
                  <a:pt x="232428" y="-16756"/>
                  <a:pt x="363587" y="-25582"/>
                  <a:pt x="639407" y="0"/>
                </a:cubicBezTo>
                <a:cubicBezTo>
                  <a:pt x="915227" y="25582"/>
                  <a:pt x="956108" y="-25693"/>
                  <a:pt x="1221268" y="0"/>
                </a:cubicBezTo>
                <a:cubicBezTo>
                  <a:pt x="1486428" y="25693"/>
                  <a:pt x="1573631" y="-14902"/>
                  <a:pt x="1688035" y="0"/>
                </a:cubicBezTo>
                <a:cubicBezTo>
                  <a:pt x="1802439" y="14902"/>
                  <a:pt x="2101089" y="12357"/>
                  <a:pt x="2269895" y="0"/>
                </a:cubicBezTo>
                <a:cubicBezTo>
                  <a:pt x="2438701" y="-12357"/>
                  <a:pt x="2808163" y="22510"/>
                  <a:pt x="2966849" y="0"/>
                </a:cubicBezTo>
                <a:cubicBezTo>
                  <a:pt x="3125535" y="-22510"/>
                  <a:pt x="3532936" y="2399"/>
                  <a:pt x="3721349" y="0"/>
                </a:cubicBezTo>
                <a:cubicBezTo>
                  <a:pt x="3909762" y="-2399"/>
                  <a:pt x="4126602" y="19969"/>
                  <a:pt x="4303210" y="0"/>
                </a:cubicBezTo>
                <a:cubicBezTo>
                  <a:pt x="4479818" y="-19969"/>
                  <a:pt x="4729890" y="5934"/>
                  <a:pt x="4942617" y="0"/>
                </a:cubicBezTo>
                <a:cubicBezTo>
                  <a:pt x="5155344" y="-5934"/>
                  <a:pt x="5382893" y="-21375"/>
                  <a:pt x="5754664" y="0"/>
                </a:cubicBezTo>
                <a:cubicBezTo>
                  <a:pt x="5751930" y="261556"/>
                  <a:pt x="5791762" y="413136"/>
                  <a:pt x="5754664" y="745861"/>
                </a:cubicBezTo>
                <a:cubicBezTo>
                  <a:pt x="5717566" y="1078586"/>
                  <a:pt x="5749792" y="1122659"/>
                  <a:pt x="5754664" y="1356110"/>
                </a:cubicBezTo>
                <a:cubicBezTo>
                  <a:pt x="5759536" y="1589561"/>
                  <a:pt x="5783961" y="1774079"/>
                  <a:pt x="5754664" y="1966360"/>
                </a:cubicBezTo>
                <a:cubicBezTo>
                  <a:pt x="5725368" y="2158641"/>
                  <a:pt x="5769081" y="2408824"/>
                  <a:pt x="5754664" y="2576610"/>
                </a:cubicBezTo>
                <a:cubicBezTo>
                  <a:pt x="5740248" y="2744396"/>
                  <a:pt x="5769058" y="3143770"/>
                  <a:pt x="5754664" y="3390276"/>
                </a:cubicBezTo>
                <a:cubicBezTo>
                  <a:pt x="5429452" y="3363670"/>
                  <a:pt x="5397988" y="3416442"/>
                  <a:pt x="5057710" y="3390276"/>
                </a:cubicBezTo>
                <a:cubicBezTo>
                  <a:pt x="4717432" y="3364110"/>
                  <a:pt x="4704077" y="3414344"/>
                  <a:pt x="4418303" y="3390276"/>
                </a:cubicBezTo>
                <a:cubicBezTo>
                  <a:pt x="4132529" y="3366208"/>
                  <a:pt x="4026848" y="3390796"/>
                  <a:pt x="3893989" y="3390276"/>
                </a:cubicBezTo>
                <a:cubicBezTo>
                  <a:pt x="3761130" y="3389756"/>
                  <a:pt x="3562534" y="3382568"/>
                  <a:pt x="3254582" y="3390276"/>
                </a:cubicBezTo>
                <a:cubicBezTo>
                  <a:pt x="2946630" y="3397984"/>
                  <a:pt x="2896930" y="3383397"/>
                  <a:pt x="2787815" y="3390276"/>
                </a:cubicBezTo>
                <a:cubicBezTo>
                  <a:pt x="2678700" y="3397155"/>
                  <a:pt x="2490350" y="3403418"/>
                  <a:pt x="2263501" y="3390276"/>
                </a:cubicBezTo>
                <a:cubicBezTo>
                  <a:pt x="2036652" y="3377134"/>
                  <a:pt x="1862793" y="3407538"/>
                  <a:pt x="1624094" y="3390276"/>
                </a:cubicBezTo>
                <a:cubicBezTo>
                  <a:pt x="1385395" y="3373014"/>
                  <a:pt x="1295419" y="3383311"/>
                  <a:pt x="1157327" y="3390276"/>
                </a:cubicBezTo>
                <a:cubicBezTo>
                  <a:pt x="1019235" y="3397241"/>
                  <a:pt x="568169" y="3393167"/>
                  <a:pt x="0" y="3390276"/>
                </a:cubicBezTo>
                <a:cubicBezTo>
                  <a:pt x="-30444" y="3203306"/>
                  <a:pt x="-19410" y="3010064"/>
                  <a:pt x="0" y="2780026"/>
                </a:cubicBezTo>
                <a:cubicBezTo>
                  <a:pt x="19410" y="2549988"/>
                  <a:pt x="10164" y="2258216"/>
                  <a:pt x="0" y="2101971"/>
                </a:cubicBezTo>
                <a:cubicBezTo>
                  <a:pt x="-10164" y="1945726"/>
                  <a:pt x="3163" y="1639045"/>
                  <a:pt x="0" y="1356110"/>
                </a:cubicBezTo>
                <a:cubicBezTo>
                  <a:pt x="-3163" y="1073175"/>
                  <a:pt x="26481" y="1017850"/>
                  <a:pt x="0" y="779763"/>
                </a:cubicBezTo>
                <a:cubicBezTo>
                  <a:pt x="-26481" y="541676"/>
                  <a:pt x="-36509" y="309562"/>
                  <a:pt x="0" y="0"/>
                </a:cubicBezTo>
                <a:close/>
              </a:path>
              <a:path w="5754664" h="3390276"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4586" y="250790"/>
                  <a:pt x="5725936" y="423337"/>
                  <a:pt x="5754664" y="745861"/>
                </a:cubicBezTo>
                <a:cubicBezTo>
                  <a:pt x="5783392" y="1068385"/>
                  <a:pt x="5779421" y="1242766"/>
                  <a:pt x="5754664" y="1457819"/>
                </a:cubicBezTo>
                <a:cubicBezTo>
                  <a:pt x="5729907" y="1672872"/>
                  <a:pt x="5744733" y="1812802"/>
                  <a:pt x="5754664" y="2034166"/>
                </a:cubicBezTo>
                <a:cubicBezTo>
                  <a:pt x="5764595" y="2255530"/>
                  <a:pt x="5740061" y="2478970"/>
                  <a:pt x="5754664" y="2610513"/>
                </a:cubicBezTo>
                <a:cubicBezTo>
                  <a:pt x="5769267" y="2742056"/>
                  <a:pt x="5716418" y="3011717"/>
                  <a:pt x="5754664" y="3390276"/>
                </a:cubicBezTo>
                <a:cubicBezTo>
                  <a:pt x="5450479" y="3398536"/>
                  <a:pt x="5280129" y="3409286"/>
                  <a:pt x="5057710" y="3390276"/>
                </a:cubicBezTo>
                <a:cubicBezTo>
                  <a:pt x="4835291" y="3371266"/>
                  <a:pt x="4590708" y="3374943"/>
                  <a:pt x="4360756" y="3390276"/>
                </a:cubicBezTo>
                <a:cubicBezTo>
                  <a:pt x="4130804" y="3405609"/>
                  <a:pt x="3861383" y="3391915"/>
                  <a:pt x="3606256" y="3390276"/>
                </a:cubicBezTo>
                <a:cubicBezTo>
                  <a:pt x="3351129" y="3388637"/>
                  <a:pt x="3171138" y="3387981"/>
                  <a:pt x="2851756" y="3390276"/>
                </a:cubicBezTo>
                <a:cubicBezTo>
                  <a:pt x="2532374" y="3392571"/>
                  <a:pt x="2448164" y="3368589"/>
                  <a:pt x="2154802" y="3390276"/>
                </a:cubicBezTo>
                <a:cubicBezTo>
                  <a:pt x="1861440" y="3411963"/>
                  <a:pt x="1796315" y="3383455"/>
                  <a:pt x="1515395" y="3390276"/>
                </a:cubicBezTo>
                <a:cubicBezTo>
                  <a:pt x="1234475" y="3397097"/>
                  <a:pt x="969706" y="3358093"/>
                  <a:pt x="818441" y="3390276"/>
                </a:cubicBezTo>
                <a:cubicBezTo>
                  <a:pt x="667176" y="3422459"/>
                  <a:pt x="395725" y="3430168"/>
                  <a:pt x="0" y="3390276"/>
                </a:cubicBezTo>
                <a:cubicBezTo>
                  <a:pt x="-28421" y="3188091"/>
                  <a:pt x="-22289" y="2866447"/>
                  <a:pt x="0" y="2712221"/>
                </a:cubicBezTo>
                <a:cubicBezTo>
                  <a:pt x="22289" y="2557995"/>
                  <a:pt x="-1998" y="2315936"/>
                  <a:pt x="0" y="2068068"/>
                </a:cubicBezTo>
                <a:cubicBezTo>
                  <a:pt x="1998" y="1820200"/>
                  <a:pt x="-5253" y="1773782"/>
                  <a:pt x="0" y="1491721"/>
                </a:cubicBezTo>
                <a:cubicBezTo>
                  <a:pt x="5253" y="1209660"/>
                  <a:pt x="-4643" y="974102"/>
                  <a:pt x="0" y="813666"/>
                </a:cubicBezTo>
                <a:cubicBezTo>
                  <a:pt x="4643" y="653230"/>
                  <a:pt x="33718" y="389818"/>
                  <a:pt x="0" y="0"/>
                </a:cubicBezTo>
                <a:close/>
              </a:path>
            </a:pathLst>
          </a:custGeom>
          <a:solidFill>
            <a:schemeClr val="bg2"/>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5.1: Lange Rechenausdrücke</a:t>
            </a:r>
            <a:endParaRPr lang="de-DE" sz="1100" dirty="0"/>
          </a:p>
          <a:p>
            <a:pPr defTabSz="1136650">
              <a:lnSpc>
                <a:spcPct val="120000"/>
              </a:lnSpc>
              <a:spcBef>
                <a:spcPts val="0"/>
              </a:spcBef>
              <a:spcAft>
                <a:spcPts val="600"/>
              </a:spcAft>
            </a:pPr>
            <a:r>
              <a:rPr lang="de-DE" sz="1100" dirty="0"/>
              <a:t>Grundsätzlich gilt bei langen Rechenausdrücken ja die </a:t>
            </a:r>
            <a:br>
              <a:rPr lang="de-DE" sz="1100" dirty="0"/>
            </a:br>
            <a:r>
              <a:rPr lang="de-DE" sz="1100" b="1" dirty="0"/>
              <a:t>Klammer-vor-</a:t>
            </a:r>
            <a:r>
              <a:rPr lang="de-DE" sz="1100" b="1" dirty="0" err="1"/>
              <a:t>Punktrechung</a:t>
            </a:r>
            <a:r>
              <a:rPr lang="de-DE" sz="1100" b="1" dirty="0"/>
              <a:t>-vor-Strichrechnung-Regel</a:t>
            </a:r>
            <a:r>
              <a:rPr lang="de-DE" sz="1100" dirty="0"/>
              <a:t>. Und daran </a:t>
            </a:r>
            <a:br>
              <a:rPr lang="de-DE" sz="1100" dirty="0"/>
            </a:br>
            <a:r>
              <a:rPr lang="de-DE" sz="1100" dirty="0"/>
              <a:t>ändert sich auch nichts, wenn negative Zahlen im Rechenausdruck </a:t>
            </a:r>
            <a:br>
              <a:rPr lang="de-DE" sz="1100" dirty="0"/>
            </a:br>
            <a:r>
              <a:rPr lang="de-DE" sz="1100" dirty="0"/>
              <a:t>vorkommen. Dabei darfst du dich nur nicht von den Klammern rund </a:t>
            </a:r>
            <a:br>
              <a:rPr lang="de-DE" sz="1100" dirty="0"/>
            </a:br>
            <a:r>
              <a:rPr lang="de-DE" sz="1100" dirty="0"/>
              <a:t>um die negativen Zahlen irritieren lassen. Das Video rechts wieder-</a:t>
            </a:r>
            <a:br>
              <a:rPr lang="de-DE" sz="1100" dirty="0"/>
            </a:br>
            <a:r>
              <a:rPr lang="de-DE" sz="1100" dirty="0"/>
              <a:t>holt und erklärt die Sachverhalte ziemlich gut.</a:t>
            </a:r>
          </a:p>
        </p:txBody>
      </p:sp>
      <p:grpSp>
        <p:nvGrpSpPr>
          <p:cNvPr id="3" name="Gruppieren 2">
            <a:extLst>
              <a:ext uri="{FF2B5EF4-FFF2-40B4-BE49-F238E27FC236}">
                <a16:creationId xmlns:a16="http://schemas.microsoft.com/office/drawing/2014/main" id="{3D854601-29A4-615C-8EB2-18E881EF636F}"/>
              </a:ext>
            </a:extLst>
          </p:cNvPr>
          <p:cNvGrpSpPr/>
          <p:nvPr/>
        </p:nvGrpSpPr>
        <p:grpSpPr>
          <a:xfrm>
            <a:off x="5605908" y="6107613"/>
            <a:ext cx="967204" cy="1434889"/>
            <a:chOff x="6757617" y="7408847"/>
            <a:chExt cx="967204" cy="1434889"/>
          </a:xfrm>
        </p:grpSpPr>
        <p:sp>
          <p:nvSpPr>
            <p:cNvPr id="13" name="Rechteck: abgerundete Ecken 12">
              <a:extLst>
                <a:ext uri="{FF2B5EF4-FFF2-40B4-BE49-F238E27FC236}">
                  <a16:creationId xmlns:a16="http://schemas.microsoft.com/office/drawing/2014/main" id="{32F2BA76-E74F-AD07-39E8-626100E57709}"/>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Grafik 19">
              <a:extLst>
                <a:ext uri="{FF2B5EF4-FFF2-40B4-BE49-F238E27FC236}">
                  <a16:creationId xmlns:a16="http://schemas.microsoft.com/office/drawing/2014/main" id="{BDFAFA61-CC23-55B1-B7ED-183138C254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24299" y="7493644"/>
              <a:ext cx="826135" cy="808923"/>
            </a:xfrm>
            <a:prstGeom prst="rect">
              <a:avLst/>
            </a:prstGeom>
          </p:spPr>
        </p:pic>
        <p:sp>
          <p:nvSpPr>
            <p:cNvPr id="21" name="Textfeld 20">
              <a:extLst>
                <a:ext uri="{FF2B5EF4-FFF2-40B4-BE49-F238E27FC236}">
                  <a16:creationId xmlns:a16="http://schemas.microsoft.com/office/drawing/2014/main" id="{A3265B70-C1B4-2962-C0AE-4DF77F02B0A8}"/>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https://www.youtube.com/watch?v=pDiC2fr-EhM&amp;t=27s</a:t>
              </a:r>
            </a:p>
          </p:txBody>
        </p:sp>
      </p:grpSp>
      <p:sp>
        <p:nvSpPr>
          <p:cNvPr id="26" name="Rechteck 25">
            <a:extLst>
              <a:ext uri="{FF2B5EF4-FFF2-40B4-BE49-F238E27FC236}">
                <a16:creationId xmlns:a16="http://schemas.microsoft.com/office/drawing/2014/main" id="{4C53515B-1F58-4919-DFEE-136B80A21138}"/>
              </a:ext>
            </a:extLst>
          </p:cNvPr>
          <p:cNvSpPr/>
          <p:nvPr/>
        </p:nvSpPr>
        <p:spPr>
          <a:xfrm>
            <a:off x="1019524" y="7667663"/>
            <a:ext cx="2668725" cy="1617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800" dirty="0">
                <a:solidFill>
                  <a:schemeClr val="tx1"/>
                </a:solidFill>
                <a:latin typeface="Bradley Hand ITC" panose="03070402050302030203" pitchFamily="66" charset="0"/>
              </a:rPr>
              <a:t>   (16 + (-4)) : (-3 + 1)</a:t>
            </a:r>
          </a:p>
          <a:p>
            <a:pPr>
              <a:spcBef>
                <a:spcPts val="600"/>
              </a:spcBef>
            </a:pPr>
            <a:r>
              <a:rPr lang="de-DE" sz="1800" dirty="0">
                <a:solidFill>
                  <a:schemeClr val="tx1"/>
                </a:solidFill>
                <a:latin typeface="Bradley Hand ITC" panose="03070402050302030203" pitchFamily="66" charset="0"/>
              </a:rPr>
              <a:t>=(16 -     4  ) : (     -2    )</a:t>
            </a:r>
          </a:p>
          <a:p>
            <a:pPr>
              <a:spcBef>
                <a:spcPts val="600"/>
              </a:spcBef>
            </a:pPr>
            <a:r>
              <a:rPr lang="de-DE" sz="1800" dirty="0">
                <a:solidFill>
                  <a:schemeClr val="tx1"/>
                </a:solidFill>
                <a:latin typeface="Bradley Hand ITC" panose="03070402050302030203" pitchFamily="66" charset="0"/>
              </a:rPr>
              <a:t>=        12        :      (-2)</a:t>
            </a:r>
          </a:p>
          <a:p>
            <a:pPr>
              <a:spcBef>
                <a:spcPts val="600"/>
              </a:spcBef>
            </a:pPr>
            <a:r>
              <a:rPr lang="de-DE" sz="1800" dirty="0">
                <a:solidFill>
                  <a:schemeClr val="tx1"/>
                </a:solidFill>
                <a:latin typeface="Bradley Hand ITC" panose="03070402050302030203" pitchFamily="66" charset="0"/>
              </a:rPr>
              <a:t>=                   -6</a:t>
            </a:r>
          </a:p>
        </p:txBody>
      </p:sp>
      <p:sp>
        <p:nvSpPr>
          <p:cNvPr id="35" name="Rechteck 34">
            <a:extLst>
              <a:ext uri="{FF2B5EF4-FFF2-40B4-BE49-F238E27FC236}">
                <a16:creationId xmlns:a16="http://schemas.microsoft.com/office/drawing/2014/main" id="{A2D94194-37D9-5E9F-6461-BC32A410D67A}"/>
              </a:ext>
            </a:extLst>
          </p:cNvPr>
          <p:cNvSpPr/>
          <p:nvPr/>
        </p:nvSpPr>
        <p:spPr>
          <a:xfrm>
            <a:off x="3868738" y="7667663"/>
            <a:ext cx="2668725" cy="1617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800" dirty="0">
                <a:solidFill>
                  <a:schemeClr val="tx1"/>
                </a:solidFill>
                <a:latin typeface="Bradley Hand ITC" panose="03070402050302030203" pitchFamily="66" charset="0"/>
              </a:rPr>
              <a:t>   (12 – 18) · (-6 + 3)</a:t>
            </a:r>
          </a:p>
        </p:txBody>
      </p:sp>
      <p:sp>
        <p:nvSpPr>
          <p:cNvPr id="56" name="Rechteck 55">
            <a:extLst>
              <a:ext uri="{FF2B5EF4-FFF2-40B4-BE49-F238E27FC236}">
                <a16:creationId xmlns:a16="http://schemas.microsoft.com/office/drawing/2014/main" id="{2E348C00-BC84-33FF-0B82-85EA9D2E2709}"/>
              </a:ext>
            </a:extLst>
          </p:cNvPr>
          <p:cNvSpPr/>
          <p:nvPr/>
        </p:nvSpPr>
        <p:spPr>
          <a:xfrm>
            <a:off x="4485463" y="4387315"/>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61" name="Rechteck 60">
            <a:extLst>
              <a:ext uri="{FF2B5EF4-FFF2-40B4-BE49-F238E27FC236}">
                <a16:creationId xmlns:a16="http://schemas.microsoft.com/office/drawing/2014/main" id="{8CF1C1F6-D82B-CB7F-C820-7231C5914020}"/>
              </a:ext>
            </a:extLst>
          </p:cNvPr>
          <p:cNvSpPr/>
          <p:nvPr/>
        </p:nvSpPr>
        <p:spPr>
          <a:xfrm>
            <a:off x="1252330" y="4384334"/>
            <a:ext cx="3029056"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62" name="Textfeld 61">
            <a:extLst>
              <a:ext uri="{FF2B5EF4-FFF2-40B4-BE49-F238E27FC236}">
                <a16:creationId xmlns:a16="http://schemas.microsoft.com/office/drawing/2014/main" id="{A575F98D-220C-D239-D2E7-2F8DB41F5F0C}"/>
              </a:ext>
            </a:extLst>
          </p:cNvPr>
          <p:cNvSpPr txBox="1"/>
          <p:nvPr/>
        </p:nvSpPr>
        <p:spPr>
          <a:xfrm>
            <a:off x="4258551" y="4435749"/>
            <a:ext cx="269626" cy="261610"/>
          </a:xfrm>
          <a:prstGeom prst="rect">
            <a:avLst/>
          </a:prstGeom>
          <a:noFill/>
          <a:ln>
            <a:noFill/>
          </a:ln>
        </p:spPr>
        <p:txBody>
          <a:bodyPr wrap="none" rtlCol="0">
            <a:spAutoFit/>
          </a:bodyPr>
          <a:lstStyle/>
          <a:p>
            <a:r>
              <a:rPr lang="de-DE" sz="1100" dirty="0">
                <a:latin typeface="ABeeZee" pitchFamily="2" charset="0"/>
              </a:rPr>
              <a:t>=</a:t>
            </a:r>
          </a:p>
        </p:txBody>
      </p:sp>
      <p:sp>
        <p:nvSpPr>
          <p:cNvPr id="63" name="Rechteck 62">
            <a:extLst>
              <a:ext uri="{FF2B5EF4-FFF2-40B4-BE49-F238E27FC236}">
                <a16:creationId xmlns:a16="http://schemas.microsoft.com/office/drawing/2014/main" id="{F3CB5D33-4601-C273-D5E6-AB99C3660EE5}"/>
              </a:ext>
            </a:extLst>
          </p:cNvPr>
          <p:cNvSpPr/>
          <p:nvPr/>
        </p:nvSpPr>
        <p:spPr>
          <a:xfrm>
            <a:off x="4485463" y="5255357"/>
            <a:ext cx="2052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48" name="Rechteck 447">
            <a:extLst>
              <a:ext uri="{FF2B5EF4-FFF2-40B4-BE49-F238E27FC236}">
                <a16:creationId xmlns:a16="http://schemas.microsoft.com/office/drawing/2014/main" id="{C50920EA-3274-5AF8-6315-610E3267960C}"/>
              </a:ext>
            </a:extLst>
          </p:cNvPr>
          <p:cNvSpPr/>
          <p:nvPr/>
        </p:nvSpPr>
        <p:spPr>
          <a:xfrm>
            <a:off x="1252330" y="5252376"/>
            <a:ext cx="3029056"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49" name="Textfeld 448">
            <a:extLst>
              <a:ext uri="{FF2B5EF4-FFF2-40B4-BE49-F238E27FC236}">
                <a16:creationId xmlns:a16="http://schemas.microsoft.com/office/drawing/2014/main" id="{3646A41A-C371-E026-FBD0-5175F2DE4311}"/>
              </a:ext>
            </a:extLst>
          </p:cNvPr>
          <p:cNvSpPr txBox="1"/>
          <p:nvPr/>
        </p:nvSpPr>
        <p:spPr>
          <a:xfrm>
            <a:off x="4258551" y="5303791"/>
            <a:ext cx="269626" cy="261610"/>
          </a:xfrm>
          <a:prstGeom prst="rect">
            <a:avLst/>
          </a:prstGeom>
          <a:noFill/>
          <a:ln>
            <a:noFill/>
          </a:ln>
        </p:spPr>
        <p:txBody>
          <a:bodyPr wrap="none" rtlCol="0">
            <a:spAutoFit/>
          </a:bodyPr>
          <a:lstStyle/>
          <a:p>
            <a:r>
              <a:rPr lang="de-DE" sz="1100" dirty="0">
                <a:latin typeface="ABeeZee" pitchFamily="2" charset="0"/>
              </a:rPr>
              <a:t>=</a:t>
            </a:r>
          </a:p>
        </p:txBody>
      </p:sp>
    </p:spTree>
    <p:extLst>
      <p:ext uri="{BB962C8B-B14F-4D97-AF65-F5344CB8AC3E}">
        <p14:creationId xmlns:p14="http://schemas.microsoft.com/office/powerpoint/2010/main" val="891518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Inhaltsplatzhalter 2">
            <a:extLst>
              <a:ext uri="{FF2B5EF4-FFF2-40B4-BE49-F238E27FC236}">
                <a16:creationId xmlns:a16="http://schemas.microsoft.com/office/drawing/2014/main" id="{499E1C38-129E-FFBA-F202-C85B193533A1}"/>
              </a:ext>
            </a:extLst>
          </p:cNvPr>
          <p:cNvSpPr txBox="1">
            <a:spLocks/>
          </p:cNvSpPr>
          <p:nvPr/>
        </p:nvSpPr>
        <p:spPr>
          <a:xfrm>
            <a:off x="900113" y="989014"/>
            <a:ext cx="5754664" cy="1901217"/>
          </a:xfrm>
          <a:custGeom>
            <a:avLst/>
            <a:gdLst>
              <a:gd name="csX0" fmla="*/ 0 w 5754664"/>
              <a:gd name="csY0" fmla="*/ 0 h 1901217"/>
              <a:gd name="csX1" fmla="*/ 581860 w 5754664"/>
              <a:gd name="csY1" fmla="*/ 0 h 1901217"/>
              <a:gd name="csX2" fmla="*/ 1278814 w 5754664"/>
              <a:gd name="csY2" fmla="*/ 0 h 1901217"/>
              <a:gd name="csX3" fmla="*/ 1975768 w 5754664"/>
              <a:gd name="csY3" fmla="*/ 0 h 1901217"/>
              <a:gd name="csX4" fmla="*/ 2500082 w 5754664"/>
              <a:gd name="csY4" fmla="*/ 0 h 1901217"/>
              <a:gd name="csX5" fmla="*/ 3197036 w 5754664"/>
              <a:gd name="csY5" fmla="*/ 0 h 1901217"/>
              <a:gd name="csX6" fmla="*/ 3778896 w 5754664"/>
              <a:gd name="csY6" fmla="*/ 0 h 1901217"/>
              <a:gd name="csX7" fmla="*/ 4245663 w 5754664"/>
              <a:gd name="csY7" fmla="*/ 0 h 1901217"/>
              <a:gd name="csX8" fmla="*/ 4827524 w 5754664"/>
              <a:gd name="csY8" fmla="*/ 0 h 1901217"/>
              <a:gd name="csX9" fmla="*/ 5754664 w 5754664"/>
              <a:gd name="csY9" fmla="*/ 0 h 1901217"/>
              <a:gd name="csX10" fmla="*/ 5754664 w 5754664"/>
              <a:gd name="csY10" fmla="*/ 671763 h 1901217"/>
              <a:gd name="csX11" fmla="*/ 5754664 w 5754664"/>
              <a:gd name="csY11" fmla="*/ 1305502 h 1901217"/>
              <a:gd name="csX12" fmla="*/ 5754664 w 5754664"/>
              <a:gd name="csY12" fmla="*/ 1901217 h 1901217"/>
              <a:gd name="csX13" fmla="*/ 5057710 w 5754664"/>
              <a:gd name="csY13" fmla="*/ 1901217 h 1901217"/>
              <a:gd name="csX14" fmla="*/ 4418303 w 5754664"/>
              <a:gd name="csY14" fmla="*/ 1901217 h 1901217"/>
              <a:gd name="csX15" fmla="*/ 3778896 w 5754664"/>
              <a:gd name="csY15" fmla="*/ 1901217 h 1901217"/>
              <a:gd name="csX16" fmla="*/ 3254582 w 5754664"/>
              <a:gd name="csY16" fmla="*/ 1901217 h 1901217"/>
              <a:gd name="csX17" fmla="*/ 2500082 w 5754664"/>
              <a:gd name="csY17" fmla="*/ 1901217 h 1901217"/>
              <a:gd name="csX18" fmla="*/ 2033315 w 5754664"/>
              <a:gd name="csY18" fmla="*/ 1901217 h 1901217"/>
              <a:gd name="csX19" fmla="*/ 1509001 w 5754664"/>
              <a:gd name="csY19" fmla="*/ 1901217 h 1901217"/>
              <a:gd name="csX20" fmla="*/ 869594 w 5754664"/>
              <a:gd name="csY20" fmla="*/ 1901217 h 1901217"/>
              <a:gd name="csX21" fmla="*/ 0 w 5754664"/>
              <a:gd name="csY21" fmla="*/ 1901217 h 1901217"/>
              <a:gd name="csX22" fmla="*/ 0 w 5754664"/>
              <a:gd name="csY22" fmla="*/ 1267478 h 1901217"/>
              <a:gd name="csX23" fmla="*/ 0 w 5754664"/>
              <a:gd name="csY23" fmla="*/ 595715 h 1901217"/>
              <a:gd name="csX24" fmla="*/ 0 w 5754664"/>
              <a:gd name="csY24" fmla="*/ 0 h 1901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754664" h="1901217" fill="none" extrusionOk="0">
                <a:moveTo>
                  <a:pt x="0" y="0"/>
                </a:moveTo>
                <a:cubicBezTo>
                  <a:pt x="161528" y="25754"/>
                  <a:pt x="338851" y="-8306"/>
                  <a:pt x="581860" y="0"/>
                </a:cubicBezTo>
                <a:cubicBezTo>
                  <a:pt x="824869" y="8306"/>
                  <a:pt x="978976" y="8903"/>
                  <a:pt x="1278814" y="0"/>
                </a:cubicBezTo>
                <a:cubicBezTo>
                  <a:pt x="1578652" y="-8903"/>
                  <a:pt x="1766145" y="-26605"/>
                  <a:pt x="1975768" y="0"/>
                </a:cubicBezTo>
                <a:cubicBezTo>
                  <a:pt x="2185391" y="26605"/>
                  <a:pt x="2298656" y="15424"/>
                  <a:pt x="2500082" y="0"/>
                </a:cubicBezTo>
                <a:cubicBezTo>
                  <a:pt x="2701508" y="-15424"/>
                  <a:pt x="2949829" y="31798"/>
                  <a:pt x="3197036" y="0"/>
                </a:cubicBezTo>
                <a:cubicBezTo>
                  <a:pt x="3444243" y="-31798"/>
                  <a:pt x="3518277" y="-21953"/>
                  <a:pt x="3778896" y="0"/>
                </a:cubicBezTo>
                <a:cubicBezTo>
                  <a:pt x="4039515" y="21953"/>
                  <a:pt x="4131259" y="-14902"/>
                  <a:pt x="4245663" y="0"/>
                </a:cubicBezTo>
                <a:cubicBezTo>
                  <a:pt x="4360067" y="14902"/>
                  <a:pt x="4652768" y="11831"/>
                  <a:pt x="4827524" y="0"/>
                </a:cubicBezTo>
                <a:cubicBezTo>
                  <a:pt x="5002280" y="-11831"/>
                  <a:pt x="5384380" y="8566"/>
                  <a:pt x="5754664" y="0"/>
                </a:cubicBezTo>
                <a:cubicBezTo>
                  <a:pt x="5774595" y="220104"/>
                  <a:pt x="5733139" y="489919"/>
                  <a:pt x="5754664" y="671763"/>
                </a:cubicBezTo>
                <a:cubicBezTo>
                  <a:pt x="5776189" y="853607"/>
                  <a:pt x="5759385" y="1028889"/>
                  <a:pt x="5754664" y="1305502"/>
                </a:cubicBezTo>
                <a:cubicBezTo>
                  <a:pt x="5749943" y="1582115"/>
                  <a:pt x="5755793" y="1703101"/>
                  <a:pt x="5754664" y="1901217"/>
                </a:cubicBezTo>
                <a:cubicBezTo>
                  <a:pt x="5599235" y="1920635"/>
                  <a:pt x="5216272" y="1889479"/>
                  <a:pt x="5057710" y="1901217"/>
                </a:cubicBezTo>
                <a:cubicBezTo>
                  <a:pt x="4899148" y="1912955"/>
                  <a:pt x="4660099" y="1893522"/>
                  <a:pt x="4418303" y="1901217"/>
                </a:cubicBezTo>
                <a:cubicBezTo>
                  <a:pt x="4176507" y="1908912"/>
                  <a:pt x="4047975" y="1896660"/>
                  <a:pt x="3778896" y="1901217"/>
                </a:cubicBezTo>
                <a:cubicBezTo>
                  <a:pt x="3509817" y="1905774"/>
                  <a:pt x="3439765" y="1921454"/>
                  <a:pt x="3254582" y="1901217"/>
                </a:cubicBezTo>
                <a:cubicBezTo>
                  <a:pt x="3069399" y="1880980"/>
                  <a:pt x="2676785" y="1935212"/>
                  <a:pt x="2500082" y="1901217"/>
                </a:cubicBezTo>
                <a:cubicBezTo>
                  <a:pt x="2323379" y="1867222"/>
                  <a:pt x="2203496" y="1916740"/>
                  <a:pt x="2033315" y="1901217"/>
                </a:cubicBezTo>
                <a:cubicBezTo>
                  <a:pt x="1863134" y="1885694"/>
                  <a:pt x="1619574" y="1895593"/>
                  <a:pt x="1509001" y="1901217"/>
                </a:cubicBezTo>
                <a:cubicBezTo>
                  <a:pt x="1398428" y="1906841"/>
                  <a:pt x="1155368" y="1925285"/>
                  <a:pt x="869594" y="1901217"/>
                </a:cubicBezTo>
                <a:cubicBezTo>
                  <a:pt x="583820" y="1877149"/>
                  <a:pt x="217649" y="1902386"/>
                  <a:pt x="0" y="1901217"/>
                </a:cubicBezTo>
                <a:cubicBezTo>
                  <a:pt x="-17000" y="1703549"/>
                  <a:pt x="14216" y="1425428"/>
                  <a:pt x="0" y="1267478"/>
                </a:cubicBezTo>
                <a:cubicBezTo>
                  <a:pt x="-14216" y="1109528"/>
                  <a:pt x="31558" y="927165"/>
                  <a:pt x="0" y="595715"/>
                </a:cubicBezTo>
                <a:cubicBezTo>
                  <a:pt x="-31558" y="264265"/>
                  <a:pt x="-4636" y="246188"/>
                  <a:pt x="0" y="0"/>
                </a:cubicBezTo>
                <a:close/>
              </a:path>
              <a:path w="5754664" h="1901217"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55174" y="234676"/>
                  <a:pt x="5759069" y="514520"/>
                  <a:pt x="5754664" y="671763"/>
                </a:cubicBezTo>
                <a:cubicBezTo>
                  <a:pt x="5750259" y="829006"/>
                  <a:pt x="5731676" y="1055305"/>
                  <a:pt x="5754664" y="1324515"/>
                </a:cubicBezTo>
                <a:cubicBezTo>
                  <a:pt x="5777652" y="1593725"/>
                  <a:pt x="5763847" y="1750744"/>
                  <a:pt x="5754664" y="1901217"/>
                </a:cubicBezTo>
                <a:cubicBezTo>
                  <a:pt x="5558048" y="1907720"/>
                  <a:pt x="5455452" y="1919260"/>
                  <a:pt x="5287897" y="1901217"/>
                </a:cubicBezTo>
                <a:cubicBezTo>
                  <a:pt x="5120342" y="1883174"/>
                  <a:pt x="4822374" y="1893462"/>
                  <a:pt x="4590943" y="1901217"/>
                </a:cubicBezTo>
                <a:cubicBezTo>
                  <a:pt x="4359512" y="1908972"/>
                  <a:pt x="4116408" y="1920227"/>
                  <a:pt x="3893989" y="1901217"/>
                </a:cubicBezTo>
                <a:cubicBezTo>
                  <a:pt x="3671570" y="1882207"/>
                  <a:pt x="3425454" y="1883679"/>
                  <a:pt x="3197036" y="1901217"/>
                </a:cubicBezTo>
                <a:cubicBezTo>
                  <a:pt x="2968618" y="1918755"/>
                  <a:pt x="2700764" y="1903889"/>
                  <a:pt x="2442535" y="1901217"/>
                </a:cubicBezTo>
                <a:cubicBezTo>
                  <a:pt x="2184306" y="1898545"/>
                  <a:pt x="2007417" y="1898922"/>
                  <a:pt x="1688035" y="1901217"/>
                </a:cubicBezTo>
                <a:cubicBezTo>
                  <a:pt x="1368653" y="1903512"/>
                  <a:pt x="1284443" y="1879530"/>
                  <a:pt x="991081" y="1901217"/>
                </a:cubicBezTo>
                <a:cubicBezTo>
                  <a:pt x="697719" y="1922904"/>
                  <a:pt x="426597" y="1921954"/>
                  <a:pt x="0" y="1901217"/>
                </a:cubicBezTo>
                <a:cubicBezTo>
                  <a:pt x="-1536" y="1597303"/>
                  <a:pt x="2953" y="1516320"/>
                  <a:pt x="0" y="1248466"/>
                </a:cubicBezTo>
                <a:cubicBezTo>
                  <a:pt x="-2953" y="980612"/>
                  <a:pt x="2589" y="895055"/>
                  <a:pt x="0" y="595715"/>
                </a:cubicBezTo>
                <a:cubicBezTo>
                  <a:pt x="-2589" y="296375"/>
                  <a:pt x="-13429" y="261446"/>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5.2: </a:t>
            </a:r>
            <a:r>
              <a:rPr lang="de-DE" sz="1100" dirty="0"/>
              <a:t>Berechne auch diese langen Rechenausdrücke.</a:t>
            </a:r>
          </a:p>
          <a:p>
            <a:pPr marL="228600" indent="-228600">
              <a:lnSpc>
                <a:spcPct val="120000"/>
              </a:lnSpc>
              <a:spcBef>
                <a:spcPts val="0"/>
              </a:spcBef>
              <a:spcAft>
                <a:spcPts val="600"/>
              </a:spcAft>
              <a:buAutoNum type="alphaLcParenR"/>
            </a:pPr>
            <a:r>
              <a:rPr lang="de-DE" sz="1100" dirty="0"/>
              <a:t>(-4) + (8 – 10) · (2 + (-5)) – 20</a:t>
            </a:r>
          </a:p>
          <a:p>
            <a:pPr marL="228600" indent="-228600">
              <a:lnSpc>
                <a:spcPct val="120000"/>
              </a:lnSpc>
              <a:spcBef>
                <a:spcPts val="0"/>
              </a:spcBef>
              <a:spcAft>
                <a:spcPts val="600"/>
              </a:spcAft>
              <a:buAutoNum type="alphaLcParenR"/>
            </a:pPr>
            <a:r>
              <a:rPr lang="de-DE" sz="1100" dirty="0"/>
              <a:t>-2 + 100 – (10 · (-3) + 70)</a:t>
            </a:r>
          </a:p>
          <a:p>
            <a:pPr marL="228600" indent="-228600">
              <a:lnSpc>
                <a:spcPct val="120000"/>
              </a:lnSpc>
              <a:spcBef>
                <a:spcPts val="0"/>
              </a:spcBef>
              <a:spcAft>
                <a:spcPts val="600"/>
              </a:spcAft>
              <a:buAutoNum type="alphaLcParenR"/>
            </a:pPr>
            <a:r>
              <a:rPr lang="de-DE" sz="1100" dirty="0"/>
              <a:t>(40 · (-5) : (-2)) : (-15 : (-3))</a:t>
            </a:r>
          </a:p>
          <a:p>
            <a:pPr marL="228600" indent="-228600">
              <a:lnSpc>
                <a:spcPct val="120000"/>
              </a:lnSpc>
              <a:spcBef>
                <a:spcPts val="0"/>
              </a:spcBef>
              <a:spcAft>
                <a:spcPts val="600"/>
              </a:spcAft>
              <a:buAutoNum type="alphaLcParenR"/>
            </a:pPr>
            <a:r>
              <a:rPr lang="de-DE" sz="1100" dirty="0"/>
              <a:t>15 · (8 – (-2)) : (57 – 58 + (-2))</a:t>
            </a:r>
          </a:p>
          <a:p>
            <a:pPr marL="228600" indent="-228600">
              <a:lnSpc>
                <a:spcPct val="120000"/>
              </a:lnSpc>
              <a:spcBef>
                <a:spcPts val="0"/>
              </a:spcBef>
              <a:spcAft>
                <a:spcPts val="600"/>
              </a:spcAft>
              <a:buAutoNum type="alphaLcParenR"/>
            </a:pPr>
            <a:r>
              <a:rPr lang="de-DE" sz="1100" dirty="0"/>
              <a:t>(-8 + 6 – (-7)) · (15 – 26) – ((-15) : (-3))</a:t>
            </a:r>
          </a:p>
        </p:txBody>
      </p:sp>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15</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Lange Rechenausdrücke</a:t>
            </a:r>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-16</a:t>
            </a:r>
            <a:endParaRPr lang="de-DE" sz="1100" dirty="0">
              <a:solidFill>
                <a:srgbClr val="C00000"/>
              </a:solidFill>
              <a:latin typeface="ABeeZee" pitchFamily="2" charset="0"/>
            </a:endParaRPr>
          </a:p>
        </p:txBody>
      </p:sp>
      <p:sp>
        <p:nvSpPr>
          <p:cNvPr id="449" name="Inhaltsplatzhalter 2">
            <a:extLst>
              <a:ext uri="{FF2B5EF4-FFF2-40B4-BE49-F238E27FC236}">
                <a16:creationId xmlns:a16="http://schemas.microsoft.com/office/drawing/2014/main" id="{DD765797-94C4-D8B2-1B7F-8FFF65351146}"/>
              </a:ext>
            </a:extLst>
          </p:cNvPr>
          <p:cNvSpPr txBox="1">
            <a:spLocks/>
          </p:cNvSpPr>
          <p:nvPr/>
        </p:nvSpPr>
        <p:spPr>
          <a:xfrm>
            <a:off x="908481" y="3085971"/>
            <a:ext cx="5754664" cy="5994968"/>
          </a:xfrm>
          <a:custGeom>
            <a:avLst/>
            <a:gdLst>
              <a:gd name="csX0" fmla="*/ 0 w 5754664"/>
              <a:gd name="csY0" fmla="*/ 0 h 5994968"/>
              <a:gd name="csX1" fmla="*/ 696954 w 5754664"/>
              <a:gd name="csY1" fmla="*/ 0 h 5994968"/>
              <a:gd name="csX2" fmla="*/ 1451454 w 5754664"/>
              <a:gd name="csY2" fmla="*/ 0 h 5994968"/>
              <a:gd name="csX3" fmla="*/ 2205955 w 5754664"/>
              <a:gd name="csY3" fmla="*/ 0 h 5994968"/>
              <a:gd name="csX4" fmla="*/ 2902908 w 5754664"/>
              <a:gd name="csY4" fmla="*/ 0 h 5994968"/>
              <a:gd name="csX5" fmla="*/ 3427222 w 5754664"/>
              <a:gd name="csY5" fmla="*/ 0 h 5994968"/>
              <a:gd name="csX6" fmla="*/ 4124176 w 5754664"/>
              <a:gd name="csY6" fmla="*/ 0 h 5994968"/>
              <a:gd name="csX7" fmla="*/ 4590943 w 5754664"/>
              <a:gd name="csY7" fmla="*/ 0 h 5994968"/>
              <a:gd name="csX8" fmla="*/ 5754664 w 5754664"/>
              <a:gd name="csY8" fmla="*/ 0 h 5994968"/>
              <a:gd name="csX9" fmla="*/ 5754664 w 5754664"/>
              <a:gd name="csY9" fmla="*/ 606158 h 5994968"/>
              <a:gd name="csX10" fmla="*/ 5754664 w 5754664"/>
              <a:gd name="csY10" fmla="*/ 1212316 h 5994968"/>
              <a:gd name="csX11" fmla="*/ 5754664 w 5754664"/>
              <a:gd name="csY11" fmla="*/ 1878423 h 5994968"/>
              <a:gd name="csX12" fmla="*/ 5754664 w 5754664"/>
              <a:gd name="csY12" fmla="*/ 2544531 h 5994968"/>
              <a:gd name="csX13" fmla="*/ 5754664 w 5754664"/>
              <a:gd name="csY13" fmla="*/ 3090739 h 5994968"/>
              <a:gd name="csX14" fmla="*/ 5754664 w 5754664"/>
              <a:gd name="csY14" fmla="*/ 3876746 h 5994968"/>
              <a:gd name="csX15" fmla="*/ 5754664 w 5754664"/>
              <a:gd name="csY15" fmla="*/ 4363004 h 5994968"/>
              <a:gd name="csX16" fmla="*/ 5754664 w 5754664"/>
              <a:gd name="csY16" fmla="*/ 4849263 h 5994968"/>
              <a:gd name="csX17" fmla="*/ 5754664 w 5754664"/>
              <a:gd name="csY17" fmla="*/ 5994968 h 5994968"/>
              <a:gd name="csX18" fmla="*/ 5057710 w 5754664"/>
              <a:gd name="csY18" fmla="*/ 5994968 h 5994968"/>
              <a:gd name="csX19" fmla="*/ 4475850 w 5754664"/>
              <a:gd name="csY19" fmla="*/ 5994968 h 5994968"/>
              <a:gd name="csX20" fmla="*/ 3778896 w 5754664"/>
              <a:gd name="csY20" fmla="*/ 5994968 h 5994968"/>
              <a:gd name="csX21" fmla="*/ 3197036 w 5754664"/>
              <a:gd name="csY21" fmla="*/ 5994968 h 5994968"/>
              <a:gd name="csX22" fmla="*/ 2615175 w 5754664"/>
              <a:gd name="csY22" fmla="*/ 5994968 h 5994968"/>
              <a:gd name="csX23" fmla="*/ 2090861 w 5754664"/>
              <a:gd name="csY23" fmla="*/ 5994968 h 5994968"/>
              <a:gd name="csX24" fmla="*/ 1451454 w 5754664"/>
              <a:gd name="csY24" fmla="*/ 5994968 h 5994968"/>
              <a:gd name="csX25" fmla="*/ 812047 w 5754664"/>
              <a:gd name="csY25" fmla="*/ 5994968 h 5994968"/>
              <a:gd name="csX26" fmla="*/ 0 w 5754664"/>
              <a:gd name="csY26" fmla="*/ 5994968 h 5994968"/>
              <a:gd name="csX27" fmla="*/ 0 w 5754664"/>
              <a:gd name="csY27" fmla="*/ 5388810 h 5994968"/>
              <a:gd name="csX28" fmla="*/ 0 w 5754664"/>
              <a:gd name="csY28" fmla="*/ 4662753 h 5994968"/>
              <a:gd name="csX29" fmla="*/ 0 w 5754664"/>
              <a:gd name="csY29" fmla="*/ 4116545 h 5994968"/>
              <a:gd name="csX30" fmla="*/ 0 w 5754664"/>
              <a:gd name="csY30" fmla="*/ 3330538 h 5994968"/>
              <a:gd name="csX31" fmla="*/ 0 w 5754664"/>
              <a:gd name="csY31" fmla="*/ 2784330 h 5994968"/>
              <a:gd name="csX32" fmla="*/ 0 w 5754664"/>
              <a:gd name="csY32" fmla="*/ 2298071 h 5994968"/>
              <a:gd name="csX33" fmla="*/ 0 w 5754664"/>
              <a:gd name="csY33" fmla="*/ 1691913 h 5994968"/>
              <a:gd name="csX34" fmla="*/ 0 w 5754664"/>
              <a:gd name="csY34" fmla="*/ 1025806 h 5994968"/>
              <a:gd name="csX35" fmla="*/ 0 w 5754664"/>
              <a:gd name="csY35" fmla="*/ 0 h 59949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754664" h="5994968" fill="none" extrusionOk="0">
                <a:moveTo>
                  <a:pt x="0" y="0"/>
                </a:moveTo>
                <a:cubicBezTo>
                  <a:pt x="178108" y="-7679"/>
                  <a:pt x="497484" y="21431"/>
                  <a:pt x="696954" y="0"/>
                </a:cubicBezTo>
                <a:cubicBezTo>
                  <a:pt x="896424" y="-21431"/>
                  <a:pt x="1169658" y="-1178"/>
                  <a:pt x="1451454" y="0"/>
                </a:cubicBezTo>
                <a:cubicBezTo>
                  <a:pt x="1733250" y="1178"/>
                  <a:pt x="2018834" y="18560"/>
                  <a:pt x="2205955" y="0"/>
                </a:cubicBezTo>
                <a:cubicBezTo>
                  <a:pt x="2393076" y="-18560"/>
                  <a:pt x="2704094" y="-34506"/>
                  <a:pt x="2902908" y="0"/>
                </a:cubicBezTo>
                <a:cubicBezTo>
                  <a:pt x="3101722" y="34506"/>
                  <a:pt x="3285472" y="-2508"/>
                  <a:pt x="3427222" y="0"/>
                </a:cubicBezTo>
                <a:cubicBezTo>
                  <a:pt x="3568972" y="2508"/>
                  <a:pt x="3811912" y="10319"/>
                  <a:pt x="4124176" y="0"/>
                </a:cubicBezTo>
                <a:cubicBezTo>
                  <a:pt x="4436440" y="-10319"/>
                  <a:pt x="4406158" y="21125"/>
                  <a:pt x="4590943" y="0"/>
                </a:cubicBezTo>
                <a:cubicBezTo>
                  <a:pt x="4775728" y="-21125"/>
                  <a:pt x="5311387" y="16440"/>
                  <a:pt x="5754664" y="0"/>
                </a:cubicBezTo>
                <a:cubicBezTo>
                  <a:pt x="5753898" y="126189"/>
                  <a:pt x="5783692" y="408657"/>
                  <a:pt x="5754664" y="606158"/>
                </a:cubicBezTo>
                <a:cubicBezTo>
                  <a:pt x="5725636" y="803659"/>
                  <a:pt x="5758241" y="1075215"/>
                  <a:pt x="5754664" y="1212316"/>
                </a:cubicBezTo>
                <a:cubicBezTo>
                  <a:pt x="5751087" y="1349417"/>
                  <a:pt x="5741674" y="1743141"/>
                  <a:pt x="5754664" y="1878423"/>
                </a:cubicBezTo>
                <a:cubicBezTo>
                  <a:pt x="5767654" y="2013705"/>
                  <a:pt x="5777016" y="2337553"/>
                  <a:pt x="5754664" y="2544531"/>
                </a:cubicBezTo>
                <a:cubicBezTo>
                  <a:pt x="5732312" y="2751509"/>
                  <a:pt x="5731002" y="2906025"/>
                  <a:pt x="5754664" y="3090739"/>
                </a:cubicBezTo>
                <a:cubicBezTo>
                  <a:pt x="5778326" y="3275453"/>
                  <a:pt x="5722541" y="3580080"/>
                  <a:pt x="5754664" y="3876746"/>
                </a:cubicBezTo>
                <a:cubicBezTo>
                  <a:pt x="5786787" y="4173412"/>
                  <a:pt x="5768122" y="4253219"/>
                  <a:pt x="5754664" y="4363004"/>
                </a:cubicBezTo>
                <a:cubicBezTo>
                  <a:pt x="5741206" y="4472789"/>
                  <a:pt x="5756356" y="4740879"/>
                  <a:pt x="5754664" y="4849263"/>
                </a:cubicBezTo>
                <a:cubicBezTo>
                  <a:pt x="5752972" y="4957647"/>
                  <a:pt x="5699424" y="5600007"/>
                  <a:pt x="5754664" y="5994968"/>
                </a:cubicBezTo>
                <a:cubicBezTo>
                  <a:pt x="5573142" y="6005174"/>
                  <a:pt x="5280510" y="6002963"/>
                  <a:pt x="5057710" y="5994968"/>
                </a:cubicBezTo>
                <a:cubicBezTo>
                  <a:pt x="4834910" y="5986973"/>
                  <a:pt x="4639411" y="5992470"/>
                  <a:pt x="4475850" y="5994968"/>
                </a:cubicBezTo>
                <a:cubicBezTo>
                  <a:pt x="4312289" y="5997466"/>
                  <a:pt x="4111362" y="5986740"/>
                  <a:pt x="3778896" y="5994968"/>
                </a:cubicBezTo>
                <a:cubicBezTo>
                  <a:pt x="3446430" y="6003196"/>
                  <a:pt x="3454690" y="5989288"/>
                  <a:pt x="3197036" y="5994968"/>
                </a:cubicBezTo>
                <a:cubicBezTo>
                  <a:pt x="2939382" y="6000648"/>
                  <a:pt x="2829932" y="5976526"/>
                  <a:pt x="2615175" y="5994968"/>
                </a:cubicBezTo>
                <a:cubicBezTo>
                  <a:pt x="2400418" y="6013410"/>
                  <a:pt x="2256356" y="5988363"/>
                  <a:pt x="2090861" y="5994968"/>
                </a:cubicBezTo>
                <a:cubicBezTo>
                  <a:pt x="1925366" y="6001573"/>
                  <a:pt x="1628438" y="6023911"/>
                  <a:pt x="1451454" y="5994968"/>
                </a:cubicBezTo>
                <a:cubicBezTo>
                  <a:pt x="1274470" y="5966025"/>
                  <a:pt x="1023663" y="6010123"/>
                  <a:pt x="812047" y="5994968"/>
                </a:cubicBezTo>
                <a:cubicBezTo>
                  <a:pt x="600431" y="5979813"/>
                  <a:pt x="329318" y="6018335"/>
                  <a:pt x="0" y="5994968"/>
                </a:cubicBezTo>
                <a:cubicBezTo>
                  <a:pt x="-24158" y="5695412"/>
                  <a:pt x="-23822" y="5603020"/>
                  <a:pt x="0" y="5388810"/>
                </a:cubicBezTo>
                <a:cubicBezTo>
                  <a:pt x="23822" y="5174600"/>
                  <a:pt x="-15167" y="4913199"/>
                  <a:pt x="0" y="4662753"/>
                </a:cubicBezTo>
                <a:cubicBezTo>
                  <a:pt x="15167" y="4412307"/>
                  <a:pt x="-3737" y="4370670"/>
                  <a:pt x="0" y="4116545"/>
                </a:cubicBezTo>
                <a:cubicBezTo>
                  <a:pt x="3737" y="3862420"/>
                  <a:pt x="-11911" y="3583402"/>
                  <a:pt x="0" y="3330538"/>
                </a:cubicBezTo>
                <a:cubicBezTo>
                  <a:pt x="11911" y="3077674"/>
                  <a:pt x="23105" y="3055729"/>
                  <a:pt x="0" y="2784330"/>
                </a:cubicBezTo>
                <a:cubicBezTo>
                  <a:pt x="-23105" y="2512931"/>
                  <a:pt x="-5615" y="2481678"/>
                  <a:pt x="0" y="2298071"/>
                </a:cubicBezTo>
                <a:cubicBezTo>
                  <a:pt x="5615" y="2114464"/>
                  <a:pt x="20637" y="1867518"/>
                  <a:pt x="0" y="1691913"/>
                </a:cubicBezTo>
                <a:cubicBezTo>
                  <a:pt x="-20637" y="1516308"/>
                  <a:pt x="-31647" y="1287802"/>
                  <a:pt x="0" y="1025806"/>
                </a:cubicBezTo>
                <a:cubicBezTo>
                  <a:pt x="31647" y="763810"/>
                  <a:pt x="-15356" y="345823"/>
                  <a:pt x="0" y="0"/>
                </a:cubicBezTo>
                <a:close/>
              </a:path>
              <a:path w="5754664" h="5994968"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4151" y="224204"/>
                  <a:pt x="5733251" y="436085"/>
                  <a:pt x="5754664" y="786007"/>
                </a:cubicBezTo>
                <a:cubicBezTo>
                  <a:pt x="5776077" y="1135929"/>
                  <a:pt x="5766575" y="1256807"/>
                  <a:pt x="5754664" y="1512064"/>
                </a:cubicBezTo>
                <a:cubicBezTo>
                  <a:pt x="5742753" y="1767321"/>
                  <a:pt x="5765686" y="1812926"/>
                  <a:pt x="5754664" y="1998323"/>
                </a:cubicBezTo>
                <a:cubicBezTo>
                  <a:pt x="5743642" y="2183720"/>
                  <a:pt x="5736824" y="2376860"/>
                  <a:pt x="5754664" y="2484581"/>
                </a:cubicBezTo>
                <a:cubicBezTo>
                  <a:pt x="5772504" y="2592302"/>
                  <a:pt x="5760320" y="2822582"/>
                  <a:pt x="5754664" y="2970840"/>
                </a:cubicBezTo>
                <a:cubicBezTo>
                  <a:pt x="5749008" y="3119098"/>
                  <a:pt x="5789641" y="3412584"/>
                  <a:pt x="5754664" y="3696897"/>
                </a:cubicBezTo>
                <a:cubicBezTo>
                  <a:pt x="5719687" y="3981210"/>
                  <a:pt x="5732012" y="4049514"/>
                  <a:pt x="5754664" y="4243105"/>
                </a:cubicBezTo>
                <a:cubicBezTo>
                  <a:pt x="5777316" y="4436696"/>
                  <a:pt x="5792575" y="4655100"/>
                  <a:pt x="5754664" y="5029112"/>
                </a:cubicBezTo>
                <a:cubicBezTo>
                  <a:pt x="5716753" y="5403124"/>
                  <a:pt x="5780915" y="5775860"/>
                  <a:pt x="5754664" y="5994968"/>
                </a:cubicBezTo>
                <a:cubicBezTo>
                  <a:pt x="5645497" y="5972705"/>
                  <a:pt x="5438549" y="5994690"/>
                  <a:pt x="5287897" y="5994968"/>
                </a:cubicBezTo>
                <a:cubicBezTo>
                  <a:pt x="5137245" y="5995246"/>
                  <a:pt x="4929410" y="5988147"/>
                  <a:pt x="4648490" y="5994968"/>
                </a:cubicBezTo>
                <a:cubicBezTo>
                  <a:pt x="4367570" y="6001789"/>
                  <a:pt x="4102801" y="5962785"/>
                  <a:pt x="3951536" y="5994968"/>
                </a:cubicBezTo>
                <a:cubicBezTo>
                  <a:pt x="3800271" y="6027151"/>
                  <a:pt x="3421543" y="5988470"/>
                  <a:pt x="3254582" y="5994968"/>
                </a:cubicBezTo>
                <a:cubicBezTo>
                  <a:pt x="3087621" y="6001466"/>
                  <a:pt x="2842525" y="5980815"/>
                  <a:pt x="2615175" y="5994968"/>
                </a:cubicBezTo>
                <a:cubicBezTo>
                  <a:pt x="2387825" y="6009121"/>
                  <a:pt x="2224885" y="5966583"/>
                  <a:pt x="1918221" y="5994968"/>
                </a:cubicBezTo>
                <a:cubicBezTo>
                  <a:pt x="1611557" y="6023353"/>
                  <a:pt x="1524579" y="5971801"/>
                  <a:pt x="1336361" y="5994968"/>
                </a:cubicBezTo>
                <a:cubicBezTo>
                  <a:pt x="1148143" y="6018135"/>
                  <a:pt x="907818" y="5994543"/>
                  <a:pt x="581860" y="5994968"/>
                </a:cubicBezTo>
                <a:cubicBezTo>
                  <a:pt x="255902" y="5995393"/>
                  <a:pt x="208775" y="5969379"/>
                  <a:pt x="0" y="5994968"/>
                </a:cubicBezTo>
                <a:cubicBezTo>
                  <a:pt x="24549" y="5872439"/>
                  <a:pt x="3908" y="5524835"/>
                  <a:pt x="0" y="5388810"/>
                </a:cubicBezTo>
                <a:cubicBezTo>
                  <a:pt x="-3908" y="5252785"/>
                  <a:pt x="10763" y="5049354"/>
                  <a:pt x="0" y="4902552"/>
                </a:cubicBezTo>
                <a:cubicBezTo>
                  <a:pt x="-10763" y="4755750"/>
                  <a:pt x="-7977" y="4557550"/>
                  <a:pt x="0" y="4296394"/>
                </a:cubicBezTo>
                <a:cubicBezTo>
                  <a:pt x="7977" y="4035238"/>
                  <a:pt x="18858" y="3946920"/>
                  <a:pt x="0" y="3810135"/>
                </a:cubicBezTo>
                <a:cubicBezTo>
                  <a:pt x="-18858" y="3673350"/>
                  <a:pt x="2518" y="3385336"/>
                  <a:pt x="0" y="3203977"/>
                </a:cubicBezTo>
                <a:cubicBezTo>
                  <a:pt x="-2518" y="3022618"/>
                  <a:pt x="6151" y="2752892"/>
                  <a:pt x="0" y="2537870"/>
                </a:cubicBezTo>
                <a:cubicBezTo>
                  <a:pt x="-6151" y="2322848"/>
                  <a:pt x="20838" y="2108700"/>
                  <a:pt x="0" y="1991662"/>
                </a:cubicBezTo>
                <a:cubicBezTo>
                  <a:pt x="-20838" y="1874624"/>
                  <a:pt x="29253" y="1528465"/>
                  <a:pt x="0" y="1265604"/>
                </a:cubicBezTo>
                <a:cubicBezTo>
                  <a:pt x="-29253" y="1002743"/>
                  <a:pt x="37641" y="344417"/>
                  <a:pt x="0" y="0"/>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5.3: </a:t>
            </a:r>
            <a:r>
              <a:rPr lang="de-DE" sz="1100" dirty="0"/>
              <a:t>In Verbindung mit den negativen Zahlen musst du drei </a:t>
            </a:r>
            <a:br>
              <a:rPr lang="de-DE" sz="1100" dirty="0"/>
            </a:br>
            <a:r>
              <a:rPr lang="de-DE" sz="1100" dirty="0"/>
              <a:t>Tricks mit dem </a:t>
            </a:r>
            <a:r>
              <a:rPr lang="de-DE" sz="1100" b="1" dirty="0"/>
              <a:t>Distributivgesetz</a:t>
            </a:r>
            <a:r>
              <a:rPr lang="de-DE" sz="1100" dirty="0"/>
              <a:t> kennen. Zur Erinnerung: Das </a:t>
            </a:r>
            <a:br>
              <a:rPr lang="de-DE" sz="1100" dirty="0"/>
            </a:br>
            <a:r>
              <a:rPr lang="de-DE" sz="1100" dirty="0"/>
              <a:t>Distributivgesetz lautete </a:t>
            </a:r>
            <a:br>
              <a:rPr lang="de-DE" sz="1100" dirty="0"/>
            </a:br>
            <a:r>
              <a:rPr lang="de-DE" sz="1100" dirty="0"/>
              <a:t>	                  a · (b + c) = </a:t>
            </a:r>
            <a:r>
              <a:rPr lang="de-DE" sz="1100" dirty="0" err="1"/>
              <a:t>a·b</a:t>
            </a:r>
            <a:r>
              <a:rPr lang="de-DE" sz="1100" dirty="0"/>
              <a:t> + </a:t>
            </a:r>
            <a:r>
              <a:rPr lang="de-DE" sz="1100" dirty="0" err="1"/>
              <a:t>a·c</a:t>
            </a:r>
            <a:r>
              <a:rPr lang="de-DE" sz="1100" dirty="0"/>
              <a:t> </a:t>
            </a:r>
            <a:br>
              <a:rPr lang="de-DE" sz="1100" dirty="0"/>
            </a:br>
            <a:r>
              <a:rPr lang="de-DE" sz="1100" dirty="0"/>
              <a:t>und das auch mit Minus oder Geteilt oder in anderer Reihenfolge. </a:t>
            </a:r>
            <a:br>
              <a:rPr lang="de-DE" sz="1100" dirty="0"/>
            </a:br>
            <a:r>
              <a:rPr lang="de-DE" sz="1100" dirty="0"/>
              <a:t>Übe es hier erst noch einmal mit den gewohnten positiven Zahlen. </a:t>
            </a:r>
            <a:br>
              <a:rPr lang="de-DE" sz="1100" dirty="0"/>
            </a:br>
            <a:r>
              <a:rPr lang="de-DE" sz="1100" dirty="0"/>
              <a:t>Wenn du dich nicht mehr erinnerst, schaue das Video an.</a:t>
            </a:r>
          </a:p>
          <a:p>
            <a:pPr>
              <a:lnSpc>
                <a:spcPct val="120000"/>
              </a:lnSpc>
              <a:spcBef>
                <a:spcPts val="0"/>
              </a:spcBef>
              <a:spcAft>
                <a:spcPts val="600"/>
              </a:spcAft>
            </a:pPr>
            <a:r>
              <a:rPr lang="de-DE" sz="1100" dirty="0"/>
              <a:t>Der erste Trick ist das „</a:t>
            </a:r>
            <a:r>
              <a:rPr lang="de-DE" sz="1100" b="1" dirty="0"/>
              <a:t>Ausklammern“</a:t>
            </a:r>
            <a:r>
              <a:rPr lang="de-DE" sz="1100" dirty="0"/>
              <a:t>:</a:t>
            </a:r>
          </a:p>
          <a:p>
            <a:pPr marL="228600" indent="-228600">
              <a:lnSpc>
                <a:spcPct val="120000"/>
              </a:lnSpc>
              <a:spcBef>
                <a:spcPts val="1200"/>
              </a:spcBef>
              <a:spcAft>
                <a:spcPts val="600"/>
              </a:spcAft>
              <a:buAutoNum type="alphaLcParenR"/>
            </a:pPr>
            <a:r>
              <a:rPr lang="de-DE" sz="1100" dirty="0"/>
              <a:t>3 · (6 + 8 ) =</a:t>
            </a:r>
          </a:p>
          <a:p>
            <a:pPr marL="228600" indent="-228600">
              <a:lnSpc>
                <a:spcPct val="120000"/>
              </a:lnSpc>
              <a:spcBef>
                <a:spcPts val="1200"/>
              </a:spcBef>
              <a:spcAft>
                <a:spcPts val="600"/>
              </a:spcAft>
              <a:buAutoNum type="alphaLcParenR"/>
            </a:pPr>
            <a:r>
              <a:rPr lang="de-DE" sz="1100" dirty="0"/>
              <a:t>(7 - 4) · 5 =</a:t>
            </a:r>
          </a:p>
          <a:p>
            <a:pPr marL="228600" indent="-228600">
              <a:lnSpc>
                <a:spcPct val="120000"/>
              </a:lnSpc>
              <a:spcBef>
                <a:spcPts val="1200"/>
              </a:spcBef>
              <a:spcAft>
                <a:spcPts val="600"/>
              </a:spcAft>
              <a:buAutoNum type="alphaLcParenR"/>
            </a:pPr>
            <a:r>
              <a:rPr lang="de-DE" sz="1100" dirty="0"/>
              <a:t>(6 + 9) : 3 =</a:t>
            </a:r>
          </a:p>
          <a:p>
            <a:pPr marL="228600" indent="-228600">
              <a:lnSpc>
                <a:spcPct val="120000"/>
              </a:lnSpc>
              <a:spcBef>
                <a:spcPts val="1200"/>
              </a:spcBef>
              <a:spcAft>
                <a:spcPts val="600"/>
              </a:spcAft>
              <a:buAutoNum type="alphaLcParenR"/>
            </a:pPr>
            <a:r>
              <a:rPr lang="de-DE" sz="1100" dirty="0"/>
              <a:t>(12 - 8) : 4 = </a:t>
            </a:r>
          </a:p>
          <a:p>
            <a:pPr>
              <a:lnSpc>
                <a:spcPct val="120000"/>
              </a:lnSpc>
              <a:spcBef>
                <a:spcPts val="0"/>
              </a:spcBef>
              <a:spcAft>
                <a:spcPts val="600"/>
              </a:spcAft>
            </a:pPr>
            <a:endParaRPr lang="de-DE" sz="1100" dirty="0"/>
          </a:p>
          <a:p>
            <a:pPr>
              <a:lnSpc>
                <a:spcPct val="120000"/>
              </a:lnSpc>
              <a:spcBef>
                <a:spcPts val="0"/>
              </a:spcBef>
              <a:spcAft>
                <a:spcPts val="600"/>
              </a:spcAft>
            </a:pPr>
            <a:r>
              <a:rPr lang="de-DE" sz="1100" dirty="0"/>
              <a:t>Der zweite Trick ist das „</a:t>
            </a:r>
            <a:r>
              <a:rPr lang="de-DE" sz="1100" b="1" dirty="0"/>
              <a:t>Ausmultiplizieren</a:t>
            </a:r>
            <a:r>
              <a:rPr lang="de-DE" sz="1100" dirty="0"/>
              <a:t>“:</a:t>
            </a:r>
          </a:p>
          <a:p>
            <a:pPr marL="228600" indent="-228600">
              <a:lnSpc>
                <a:spcPct val="120000"/>
              </a:lnSpc>
              <a:spcBef>
                <a:spcPts val="1200"/>
              </a:spcBef>
              <a:spcAft>
                <a:spcPts val="600"/>
              </a:spcAft>
              <a:buAutoNum type="alphaLcParenR"/>
            </a:pPr>
            <a:r>
              <a:rPr lang="de-DE" sz="1100" dirty="0"/>
              <a:t>4 · 15 + 4 · 5 =</a:t>
            </a:r>
          </a:p>
          <a:p>
            <a:pPr marL="228600" indent="-228600">
              <a:lnSpc>
                <a:spcPct val="120000"/>
              </a:lnSpc>
              <a:spcBef>
                <a:spcPts val="1200"/>
              </a:spcBef>
              <a:spcAft>
                <a:spcPts val="600"/>
              </a:spcAft>
              <a:buAutoNum type="alphaLcParenR"/>
            </a:pPr>
            <a:r>
              <a:rPr lang="de-DE" sz="1100" dirty="0"/>
              <a:t>8 · 17 – 8 · 9 =</a:t>
            </a:r>
          </a:p>
          <a:p>
            <a:pPr marL="228600" indent="-228600">
              <a:lnSpc>
                <a:spcPct val="120000"/>
              </a:lnSpc>
              <a:spcBef>
                <a:spcPts val="1200"/>
              </a:spcBef>
              <a:spcAft>
                <a:spcPts val="600"/>
              </a:spcAft>
              <a:buAutoNum type="alphaLcParenR"/>
            </a:pPr>
            <a:r>
              <a:rPr lang="de-DE" sz="1100" dirty="0"/>
              <a:t>20 : 3 – 14 : 3 =</a:t>
            </a:r>
          </a:p>
          <a:p>
            <a:pPr marL="228600" indent="-228600">
              <a:lnSpc>
                <a:spcPct val="120000"/>
              </a:lnSpc>
              <a:spcBef>
                <a:spcPts val="1200"/>
              </a:spcBef>
              <a:spcAft>
                <a:spcPts val="600"/>
              </a:spcAft>
              <a:buAutoNum type="alphaLcParenR"/>
            </a:pPr>
            <a:r>
              <a:rPr lang="de-DE" sz="1100" dirty="0"/>
              <a:t>9 · 31 – 7 · 31 =</a:t>
            </a:r>
          </a:p>
        </p:txBody>
      </p:sp>
      <p:sp>
        <p:nvSpPr>
          <p:cNvPr id="462" name="Inhaltsplatzhalter 2">
            <a:extLst>
              <a:ext uri="{FF2B5EF4-FFF2-40B4-BE49-F238E27FC236}">
                <a16:creationId xmlns:a16="http://schemas.microsoft.com/office/drawing/2014/main" id="{6E4FB647-C5C1-1E03-553C-CC341A03FC54}"/>
              </a:ext>
            </a:extLst>
          </p:cNvPr>
          <p:cNvSpPr txBox="1">
            <a:spLocks/>
          </p:cNvSpPr>
          <p:nvPr/>
        </p:nvSpPr>
        <p:spPr>
          <a:xfrm>
            <a:off x="900113" y="9276679"/>
            <a:ext cx="5759449" cy="422553"/>
          </a:xfrm>
          <a:custGeom>
            <a:avLst/>
            <a:gdLst>
              <a:gd name="csX0" fmla="*/ 0 w 5759449"/>
              <a:gd name="csY0" fmla="*/ 0 h 422553"/>
              <a:gd name="csX1" fmla="*/ 582344 w 5759449"/>
              <a:gd name="csY1" fmla="*/ 0 h 422553"/>
              <a:gd name="csX2" fmla="*/ 1222283 w 5759449"/>
              <a:gd name="csY2" fmla="*/ 0 h 422553"/>
              <a:gd name="csX3" fmla="*/ 1919816 w 5759449"/>
              <a:gd name="csY3" fmla="*/ 0 h 422553"/>
              <a:gd name="csX4" fmla="*/ 2444566 w 5759449"/>
              <a:gd name="csY4" fmla="*/ 0 h 422553"/>
              <a:gd name="csX5" fmla="*/ 3199694 w 5759449"/>
              <a:gd name="csY5" fmla="*/ 0 h 422553"/>
              <a:gd name="csX6" fmla="*/ 3897227 w 5759449"/>
              <a:gd name="csY6" fmla="*/ 0 h 422553"/>
              <a:gd name="csX7" fmla="*/ 4594760 w 5759449"/>
              <a:gd name="csY7" fmla="*/ 0 h 422553"/>
              <a:gd name="csX8" fmla="*/ 5119510 w 5759449"/>
              <a:gd name="csY8" fmla="*/ 0 h 422553"/>
              <a:gd name="csX9" fmla="*/ 5759449 w 5759449"/>
              <a:gd name="csY9" fmla="*/ 0 h 422553"/>
              <a:gd name="csX10" fmla="*/ 5759449 w 5759449"/>
              <a:gd name="csY10" fmla="*/ 422553 h 422553"/>
              <a:gd name="csX11" fmla="*/ 5177105 w 5759449"/>
              <a:gd name="csY11" fmla="*/ 422553 h 422553"/>
              <a:gd name="csX12" fmla="*/ 4537166 w 5759449"/>
              <a:gd name="csY12" fmla="*/ 422553 h 422553"/>
              <a:gd name="csX13" fmla="*/ 4012416 w 5759449"/>
              <a:gd name="csY13" fmla="*/ 422553 h 422553"/>
              <a:gd name="csX14" fmla="*/ 3314883 w 5759449"/>
              <a:gd name="csY14" fmla="*/ 422553 h 422553"/>
              <a:gd name="csX15" fmla="*/ 2559755 w 5759449"/>
              <a:gd name="csY15" fmla="*/ 422553 h 422553"/>
              <a:gd name="csX16" fmla="*/ 1862222 w 5759449"/>
              <a:gd name="csY16" fmla="*/ 422553 h 422553"/>
              <a:gd name="csX17" fmla="*/ 1222283 w 5759449"/>
              <a:gd name="csY17" fmla="*/ 422553 h 422553"/>
              <a:gd name="csX18" fmla="*/ 582344 w 5759449"/>
              <a:gd name="csY18" fmla="*/ 422553 h 422553"/>
              <a:gd name="csX19" fmla="*/ 0 w 5759449"/>
              <a:gd name="csY19" fmla="*/ 422553 h 422553"/>
              <a:gd name="csX20" fmla="*/ 0 w 5759449"/>
              <a:gd name="csY20" fmla="*/ 0 h 422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759449" h="422553" fill="none" extrusionOk="0">
                <a:moveTo>
                  <a:pt x="0" y="0"/>
                </a:moveTo>
                <a:cubicBezTo>
                  <a:pt x="128695" y="13092"/>
                  <a:pt x="297536" y="16340"/>
                  <a:pt x="582344" y="0"/>
                </a:cubicBezTo>
                <a:cubicBezTo>
                  <a:pt x="867152" y="-16340"/>
                  <a:pt x="987070" y="2384"/>
                  <a:pt x="1222283" y="0"/>
                </a:cubicBezTo>
                <a:cubicBezTo>
                  <a:pt x="1457496" y="-2384"/>
                  <a:pt x="1746686" y="32110"/>
                  <a:pt x="1919816" y="0"/>
                </a:cubicBezTo>
                <a:cubicBezTo>
                  <a:pt x="2092946" y="-32110"/>
                  <a:pt x="2328305" y="20915"/>
                  <a:pt x="2444566" y="0"/>
                </a:cubicBezTo>
                <a:cubicBezTo>
                  <a:pt x="2560827" y="-20915"/>
                  <a:pt x="2960338" y="9947"/>
                  <a:pt x="3199694" y="0"/>
                </a:cubicBezTo>
                <a:cubicBezTo>
                  <a:pt x="3439050" y="-9947"/>
                  <a:pt x="3589566" y="33581"/>
                  <a:pt x="3897227" y="0"/>
                </a:cubicBezTo>
                <a:cubicBezTo>
                  <a:pt x="4204888" y="-33581"/>
                  <a:pt x="4366764" y="-33357"/>
                  <a:pt x="4594760" y="0"/>
                </a:cubicBezTo>
                <a:cubicBezTo>
                  <a:pt x="4822756" y="33357"/>
                  <a:pt x="4883924" y="-13360"/>
                  <a:pt x="5119510" y="0"/>
                </a:cubicBezTo>
                <a:cubicBezTo>
                  <a:pt x="5355096" y="13360"/>
                  <a:pt x="5499848" y="-19984"/>
                  <a:pt x="5759449" y="0"/>
                </a:cubicBezTo>
                <a:cubicBezTo>
                  <a:pt x="5749056" y="116324"/>
                  <a:pt x="5777748" y="320971"/>
                  <a:pt x="5759449" y="422553"/>
                </a:cubicBezTo>
                <a:cubicBezTo>
                  <a:pt x="5480944" y="394069"/>
                  <a:pt x="5391747" y="443109"/>
                  <a:pt x="5177105" y="422553"/>
                </a:cubicBezTo>
                <a:cubicBezTo>
                  <a:pt x="4962463" y="401997"/>
                  <a:pt x="4718760" y="396449"/>
                  <a:pt x="4537166" y="422553"/>
                </a:cubicBezTo>
                <a:cubicBezTo>
                  <a:pt x="4355572" y="448657"/>
                  <a:pt x="4266063" y="439946"/>
                  <a:pt x="4012416" y="422553"/>
                </a:cubicBezTo>
                <a:cubicBezTo>
                  <a:pt x="3758769" y="405161"/>
                  <a:pt x="3495862" y="418647"/>
                  <a:pt x="3314883" y="422553"/>
                </a:cubicBezTo>
                <a:cubicBezTo>
                  <a:pt x="3133904" y="426459"/>
                  <a:pt x="2737323" y="436868"/>
                  <a:pt x="2559755" y="422553"/>
                </a:cubicBezTo>
                <a:cubicBezTo>
                  <a:pt x="2382187" y="408238"/>
                  <a:pt x="2106630" y="410623"/>
                  <a:pt x="1862222" y="422553"/>
                </a:cubicBezTo>
                <a:cubicBezTo>
                  <a:pt x="1617814" y="434483"/>
                  <a:pt x="1403065" y="409219"/>
                  <a:pt x="1222283" y="422553"/>
                </a:cubicBezTo>
                <a:cubicBezTo>
                  <a:pt x="1041501" y="435887"/>
                  <a:pt x="756641" y="418360"/>
                  <a:pt x="582344" y="422553"/>
                </a:cubicBezTo>
                <a:cubicBezTo>
                  <a:pt x="408047" y="426746"/>
                  <a:pt x="254973" y="406963"/>
                  <a:pt x="0" y="422553"/>
                </a:cubicBezTo>
                <a:cubicBezTo>
                  <a:pt x="5827" y="260854"/>
                  <a:pt x="16493" y="107970"/>
                  <a:pt x="0" y="0"/>
                </a:cubicBezTo>
                <a:close/>
              </a:path>
              <a:path w="5759449" h="422553" stroke="0" extrusionOk="0">
                <a:moveTo>
                  <a:pt x="0" y="0"/>
                </a:moveTo>
                <a:cubicBezTo>
                  <a:pt x="206527" y="22955"/>
                  <a:pt x="352049" y="8055"/>
                  <a:pt x="467155" y="0"/>
                </a:cubicBezTo>
                <a:cubicBezTo>
                  <a:pt x="582262" y="-8055"/>
                  <a:pt x="1065104" y="28105"/>
                  <a:pt x="1222283" y="0"/>
                </a:cubicBezTo>
                <a:cubicBezTo>
                  <a:pt x="1379462" y="-28105"/>
                  <a:pt x="1677238" y="4743"/>
                  <a:pt x="1919816" y="0"/>
                </a:cubicBezTo>
                <a:cubicBezTo>
                  <a:pt x="2162394" y="-4743"/>
                  <a:pt x="2363885" y="9563"/>
                  <a:pt x="2502161" y="0"/>
                </a:cubicBezTo>
                <a:cubicBezTo>
                  <a:pt x="2640438" y="-9563"/>
                  <a:pt x="2902318" y="16715"/>
                  <a:pt x="3084505" y="0"/>
                </a:cubicBezTo>
                <a:cubicBezTo>
                  <a:pt x="3266692" y="-16715"/>
                  <a:pt x="3575064" y="-15621"/>
                  <a:pt x="3839633" y="0"/>
                </a:cubicBezTo>
                <a:cubicBezTo>
                  <a:pt x="4104202" y="15621"/>
                  <a:pt x="4176831" y="-24617"/>
                  <a:pt x="4479571" y="0"/>
                </a:cubicBezTo>
                <a:cubicBezTo>
                  <a:pt x="4782311" y="24617"/>
                  <a:pt x="4866967" y="2034"/>
                  <a:pt x="5119510" y="0"/>
                </a:cubicBezTo>
                <a:cubicBezTo>
                  <a:pt x="5372053" y="-2034"/>
                  <a:pt x="5444824" y="18844"/>
                  <a:pt x="5759449" y="0"/>
                </a:cubicBezTo>
                <a:cubicBezTo>
                  <a:pt x="5743595" y="189005"/>
                  <a:pt x="5748136" y="250127"/>
                  <a:pt x="5759449" y="422553"/>
                </a:cubicBezTo>
                <a:cubicBezTo>
                  <a:pt x="5419979" y="420361"/>
                  <a:pt x="5257212" y="447469"/>
                  <a:pt x="5061916" y="422553"/>
                </a:cubicBezTo>
                <a:cubicBezTo>
                  <a:pt x="4866620" y="397637"/>
                  <a:pt x="4602147" y="404453"/>
                  <a:pt x="4364382" y="422553"/>
                </a:cubicBezTo>
                <a:cubicBezTo>
                  <a:pt x="4126617" y="440653"/>
                  <a:pt x="4059285" y="401540"/>
                  <a:pt x="3839633" y="422553"/>
                </a:cubicBezTo>
                <a:cubicBezTo>
                  <a:pt x="3619981" y="443566"/>
                  <a:pt x="3403130" y="408173"/>
                  <a:pt x="3142099" y="422553"/>
                </a:cubicBezTo>
                <a:cubicBezTo>
                  <a:pt x="2881068" y="436933"/>
                  <a:pt x="2781933" y="453410"/>
                  <a:pt x="2444566" y="422553"/>
                </a:cubicBezTo>
                <a:cubicBezTo>
                  <a:pt x="2107199" y="391696"/>
                  <a:pt x="2027838" y="427921"/>
                  <a:pt x="1747033" y="422553"/>
                </a:cubicBezTo>
                <a:cubicBezTo>
                  <a:pt x="1466228" y="417185"/>
                  <a:pt x="1156171" y="393081"/>
                  <a:pt x="991905" y="422553"/>
                </a:cubicBezTo>
                <a:cubicBezTo>
                  <a:pt x="827639" y="452025"/>
                  <a:pt x="274315" y="400228"/>
                  <a:pt x="0" y="422553"/>
                </a:cubicBezTo>
                <a:cubicBezTo>
                  <a:pt x="14667" y="327075"/>
                  <a:pt x="5466" y="208234"/>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r>
              <a:rPr lang="de-DE" sz="1100" dirty="0"/>
              <a:t>1; 2; 5; 15; 42; 64; 62; 80; </a:t>
            </a:r>
          </a:p>
          <a:p>
            <a:pPr>
              <a:lnSpc>
                <a:spcPct val="120000"/>
              </a:lnSpc>
              <a:spcBef>
                <a:spcPts val="0"/>
              </a:spcBef>
              <a:spcAft>
                <a:spcPts val="600"/>
              </a:spcAft>
            </a:pPr>
            <a:endParaRPr lang="de-DE" sz="1100"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a:p>
            <a:pPr>
              <a:lnSpc>
                <a:spcPct val="120000"/>
              </a:lnSpc>
              <a:spcBef>
                <a:spcPts val="0"/>
              </a:spcBef>
              <a:spcAft>
                <a:spcPts val="600"/>
              </a:spcAft>
            </a:pPr>
            <a:endParaRPr lang="de-DE" sz="1100" b="1" dirty="0"/>
          </a:p>
        </p:txBody>
      </p:sp>
      <p:grpSp>
        <p:nvGrpSpPr>
          <p:cNvPr id="59" name="Gruppieren 58">
            <a:extLst>
              <a:ext uri="{FF2B5EF4-FFF2-40B4-BE49-F238E27FC236}">
                <a16:creationId xmlns:a16="http://schemas.microsoft.com/office/drawing/2014/main" id="{A15AB768-73C4-7334-FB1D-5598C6883353}"/>
              </a:ext>
            </a:extLst>
          </p:cNvPr>
          <p:cNvGrpSpPr/>
          <p:nvPr/>
        </p:nvGrpSpPr>
        <p:grpSpPr>
          <a:xfrm>
            <a:off x="5588146" y="3200825"/>
            <a:ext cx="967204" cy="1434889"/>
            <a:chOff x="6757617" y="7408847"/>
            <a:chExt cx="967204" cy="1434889"/>
          </a:xfrm>
        </p:grpSpPr>
        <p:sp>
          <p:nvSpPr>
            <p:cNvPr id="60" name="Rechteck: abgerundete Ecken 59">
              <a:extLst>
                <a:ext uri="{FF2B5EF4-FFF2-40B4-BE49-F238E27FC236}">
                  <a16:creationId xmlns:a16="http://schemas.microsoft.com/office/drawing/2014/main" id="{27681CC4-6732-C9F2-53F2-DC08DACDF071}"/>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 name="Grafik 60">
              <a:extLst>
                <a:ext uri="{FF2B5EF4-FFF2-40B4-BE49-F238E27FC236}">
                  <a16:creationId xmlns:a16="http://schemas.microsoft.com/office/drawing/2014/main" id="{5811329F-26E2-055A-6636-2D7BBA9380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34990" y="7493644"/>
              <a:ext cx="804753" cy="808923"/>
            </a:xfrm>
            <a:prstGeom prst="rect">
              <a:avLst/>
            </a:prstGeom>
          </p:spPr>
        </p:pic>
        <p:sp>
          <p:nvSpPr>
            <p:cNvPr id="62" name="Textfeld 61">
              <a:extLst>
                <a:ext uri="{FF2B5EF4-FFF2-40B4-BE49-F238E27FC236}">
                  <a16:creationId xmlns:a16="http://schemas.microsoft.com/office/drawing/2014/main" id="{84714BA4-70B8-9695-E788-FB694CE8ED2A}"/>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https://www.youtube.com/watch?v=K2LkT_B-bMs</a:t>
              </a:r>
            </a:p>
          </p:txBody>
        </p:sp>
      </p:grpSp>
      <p:sp>
        <p:nvSpPr>
          <p:cNvPr id="63" name="Rechteck 62">
            <a:extLst>
              <a:ext uri="{FF2B5EF4-FFF2-40B4-BE49-F238E27FC236}">
                <a16:creationId xmlns:a16="http://schemas.microsoft.com/office/drawing/2014/main" id="{B5A86B0B-A53D-1B43-51C0-5868D8186900}"/>
              </a:ext>
            </a:extLst>
          </p:cNvPr>
          <p:cNvSpPr/>
          <p:nvPr/>
        </p:nvSpPr>
        <p:spPr>
          <a:xfrm>
            <a:off x="5343716" y="5038084"/>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3" name="Rechteck 452">
            <a:extLst>
              <a:ext uri="{FF2B5EF4-FFF2-40B4-BE49-F238E27FC236}">
                <a16:creationId xmlns:a16="http://schemas.microsoft.com/office/drawing/2014/main" id="{787C5FEF-4598-6804-4898-F7B702D33157}"/>
              </a:ext>
            </a:extLst>
          </p:cNvPr>
          <p:cNvSpPr/>
          <p:nvPr/>
        </p:nvSpPr>
        <p:spPr>
          <a:xfrm>
            <a:off x="2102562" y="5035103"/>
            <a:ext cx="302905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4" name="Textfeld 453">
            <a:extLst>
              <a:ext uri="{FF2B5EF4-FFF2-40B4-BE49-F238E27FC236}">
                <a16:creationId xmlns:a16="http://schemas.microsoft.com/office/drawing/2014/main" id="{91AB864A-F8A7-0AA0-9950-07A370D1035F}"/>
              </a:ext>
            </a:extLst>
          </p:cNvPr>
          <p:cNvSpPr txBox="1"/>
          <p:nvPr/>
        </p:nvSpPr>
        <p:spPr>
          <a:xfrm>
            <a:off x="5108783" y="5086518"/>
            <a:ext cx="269626" cy="261610"/>
          </a:xfrm>
          <a:prstGeom prst="rect">
            <a:avLst/>
          </a:prstGeom>
          <a:noFill/>
        </p:spPr>
        <p:txBody>
          <a:bodyPr wrap="none" rtlCol="0">
            <a:spAutoFit/>
          </a:bodyPr>
          <a:lstStyle/>
          <a:p>
            <a:r>
              <a:rPr lang="de-DE" sz="1100" dirty="0">
                <a:latin typeface="ABeeZee" pitchFamily="2" charset="0"/>
              </a:rPr>
              <a:t>=</a:t>
            </a:r>
          </a:p>
        </p:txBody>
      </p:sp>
      <p:sp>
        <p:nvSpPr>
          <p:cNvPr id="455" name="Rechteck 454">
            <a:extLst>
              <a:ext uri="{FF2B5EF4-FFF2-40B4-BE49-F238E27FC236}">
                <a16:creationId xmlns:a16="http://schemas.microsoft.com/office/drawing/2014/main" id="{E9A361D1-0BF2-51FE-234D-7ED958901B25}"/>
              </a:ext>
            </a:extLst>
          </p:cNvPr>
          <p:cNvSpPr/>
          <p:nvPr/>
        </p:nvSpPr>
        <p:spPr>
          <a:xfrm>
            <a:off x="5343716" y="5471219"/>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6" name="Rechteck 455">
            <a:extLst>
              <a:ext uri="{FF2B5EF4-FFF2-40B4-BE49-F238E27FC236}">
                <a16:creationId xmlns:a16="http://schemas.microsoft.com/office/drawing/2014/main" id="{9148A9D9-131A-93D8-FF5F-A5478D1349F3}"/>
              </a:ext>
            </a:extLst>
          </p:cNvPr>
          <p:cNvSpPr/>
          <p:nvPr/>
        </p:nvSpPr>
        <p:spPr>
          <a:xfrm>
            <a:off x="2102562" y="5468238"/>
            <a:ext cx="302905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7" name="Textfeld 456">
            <a:extLst>
              <a:ext uri="{FF2B5EF4-FFF2-40B4-BE49-F238E27FC236}">
                <a16:creationId xmlns:a16="http://schemas.microsoft.com/office/drawing/2014/main" id="{9864769C-EAAF-4CDF-93C5-E02C0C78C742}"/>
              </a:ext>
            </a:extLst>
          </p:cNvPr>
          <p:cNvSpPr txBox="1"/>
          <p:nvPr/>
        </p:nvSpPr>
        <p:spPr>
          <a:xfrm>
            <a:off x="5108783" y="5519653"/>
            <a:ext cx="269626" cy="261610"/>
          </a:xfrm>
          <a:prstGeom prst="rect">
            <a:avLst/>
          </a:prstGeom>
          <a:noFill/>
        </p:spPr>
        <p:txBody>
          <a:bodyPr wrap="none" rtlCol="0">
            <a:spAutoFit/>
          </a:bodyPr>
          <a:lstStyle/>
          <a:p>
            <a:r>
              <a:rPr lang="de-DE" sz="1100" dirty="0">
                <a:latin typeface="ABeeZee" pitchFamily="2" charset="0"/>
              </a:rPr>
              <a:t>=</a:t>
            </a:r>
          </a:p>
        </p:txBody>
      </p:sp>
      <p:sp>
        <p:nvSpPr>
          <p:cNvPr id="458" name="Rechteck 457">
            <a:extLst>
              <a:ext uri="{FF2B5EF4-FFF2-40B4-BE49-F238E27FC236}">
                <a16:creationId xmlns:a16="http://schemas.microsoft.com/office/drawing/2014/main" id="{181A3C78-A3B8-1BC4-467E-7ABAA8C20141}"/>
              </a:ext>
            </a:extLst>
          </p:cNvPr>
          <p:cNvSpPr/>
          <p:nvPr/>
        </p:nvSpPr>
        <p:spPr>
          <a:xfrm>
            <a:off x="5343716" y="5904354"/>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59" name="Rechteck 458">
            <a:extLst>
              <a:ext uri="{FF2B5EF4-FFF2-40B4-BE49-F238E27FC236}">
                <a16:creationId xmlns:a16="http://schemas.microsoft.com/office/drawing/2014/main" id="{83C708CF-D910-5C70-3049-5C3C900ABE80}"/>
              </a:ext>
            </a:extLst>
          </p:cNvPr>
          <p:cNvSpPr/>
          <p:nvPr/>
        </p:nvSpPr>
        <p:spPr>
          <a:xfrm>
            <a:off x="2102562" y="5901373"/>
            <a:ext cx="302905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0" name="Textfeld 459">
            <a:extLst>
              <a:ext uri="{FF2B5EF4-FFF2-40B4-BE49-F238E27FC236}">
                <a16:creationId xmlns:a16="http://schemas.microsoft.com/office/drawing/2014/main" id="{F90E71D4-7136-AB45-C48C-9E1C5FAFF734}"/>
              </a:ext>
            </a:extLst>
          </p:cNvPr>
          <p:cNvSpPr txBox="1"/>
          <p:nvPr/>
        </p:nvSpPr>
        <p:spPr>
          <a:xfrm>
            <a:off x="5108783" y="5952788"/>
            <a:ext cx="269626" cy="261610"/>
          </a:xfrm>
          <a:prstGeom prst="rect">
            <a:avLst/>
          </a:prstGeom>
          <a:noFill/>
        </p:spPr>
        <p:txBody>
          <a:bodyPr wrap="none" rtlCol="0">
            <a:spAutoFit/>
          </a:bodyPr>
          <a:lstStyle/>
          <a:p>
            <a:r>
              <a:rPr lang="de-DE" sz="1100" dirty="0">
                <a:latin typeface="ABeeZee" pitchFamily="2" charset="0"/>
              </a:rPr>
              <a:t>=</a:t>
            </a:r>
          </a:p>
        </p:txBody>
      </p:sp>
      <p:sp>
        <p:nvSpPr>
          <p:cNvPr id="461" name="Rechteck 460">
            <a:extLst>
              <a:ext uri="{FF2B5EF4-FFF2-40B4-BE49-F238E27FC236}">
                <a16:creationId xmlns:a16="http://schemas.microsoft.com/office/drawing/2014/main" id="{93EE1D25-A193-199C-7258-D940238D1DBE}"/>
              </a:ext>
            </a:extLst>
          </p:cNvPr>
          <p:cNvSpPr/>
          <p:nvPr/>
        </p:nvSpPr>
        <p:spPr>
          <a:xfrm>
            <a:off x="5343716" y="6337489"/>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3" name="Rechteck 462">
            <a:extLst>
              <a:ext uri="{FF2B5EF4-FFF2-40B4-BE49-F238E27FC236}">
                <a16:creationId xmlns:a16="http://schemas.microsoft.com/office/drawing/2014/main" id="{9A4F2F59-D1CC-97D1-E775-34B2A6A9594B}"/>
              </a:ext>
            </a:extLst>
          </p:cNvPr>
          <p:cNvSpPr/>
          <p:nvPr/>
        </p:nvSpPr>
        <p:spPr>
          <a:xfrm>
            <a:off x="2102562" y="6334508"/>
            <a:ext cx="302905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4" name="Textfeld 463">
            <a:extLst>
              <a:ext uri="{FF2B5EF4-FFF2-40B4-BE49-F238E27FC236}">
                <a16:creationId xmlns:a16="http://schemas.microsoft.com/office/drawing/2014/main" id="{8A042D73-E3E6-32D8-B4CE-4CDCA5C00E24}"/>
              </a:ext>
            </a:extLst>
          </p:cNvPr>
          <p:cNvSpPr txBox="1"/>
          <p:nvPr/>
        </p:nvSpPr>
        <p:spPr>
          <a:xfrm>
            <a:off x="5108783" y="6385923"/>
            <a:ext cx="269626" cy="261610"/>
          </a:xfrm>
          <a:prstGeom prst="rect">
            <a:avLst/>
          </a:prstGeom>
          <a:noFill/>
        </p:spPr>
        <p:txBody>
          <a:bodyPr wrap="none" rtlCol="0">
            <a:spAutoFit/>
          </a:bodyPr>
          <a:lstStyle/>
          <a:p>
            <a:r>
              <a:rPr lang="de-DE" sz="1100" dirty="0">
                <a:latin typeface="ABeeZee" pitchFamily="2" charset="0"/>
              </a:rPr>
              <a:t>=</a:t>
            </a:r>
          </a:p>
        </p:txBody>
      </p:sp>
      <p:sp>
        <p:nvSpPr>
          <p:cNvPr id="465" name="Rechteck 464">
            <a:extLst>
              <a:ext uri="{FF2B5EF4-FFF2-40B4-BE49-F238E27FC236}">
                <a16:creationId xmlns:a16="http://schemas.microsoft.com/office/drawing/2014/main" id="{AAF39FD6-F220-2D99-3EEF-CF490C6F662B}"/>
              </a:ext>
            </a:extLst>
          </p:cNvPr>
          <p:cNvSpPr/>
          <p:nvPr/>
        </p:nvSpPr>
        <p:spPr>
          <a:xfrm>
            <a:off x="5343716" y="7303990"/>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6" name="Rechteck 465">
            <a:extLst>
              <a:ext uri="{FF2B5EF4-FFF2-40B4-BE49-F238E27FC236}">
                <a16:creationId xmlns:a16="http://schemas.microsoft.com/office/drawing/2014/main" id="{DC37AF5B-F6AF-18C3-8977-EA8B9A751B6C}"/>
              </a:ext>
            </a:extLst>
          </p:cNvPr>
          <p:cNvSpPr/>
          <p:nvPr/>
        </p:nvSpPr>
        <p:spPr>
          <a:xfrm>
            <a:off x="2374232" y="7301009"/>
            <a:ext cx="275738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7" name="Textfeld 466">
            <a:extLst>
              <a:ext uri="{FF2B5EF4-FFF2-40B4-BE49-F238E27FC236}">
                <a16:creationId xmlns:a16="http://schemas.microsoft.com/office/drawing/2014/main" id="{8343DF16-3CCB-273D-A29E-AAB685CFD98D}"/>
              </a:ext>
            </a:extLst>
          </p:cNvPr>
          <p:cNvSpPr txBox="1"/>
          <p:nvPr/>
        </p:nvSpPr>
        <p:spPr>
          <a:xfrm>
            <a:off x="5108783" y="7352424"/>
            <a:ext cx="269626" cy="261610"/>
          </a:xfrm>
          <a:prstGeom prst="rect">
            <a:avLst/>
          </a:prstGeom>
          <a:noFill/>
        </p:spPr>
        <p:txBody>
          <a:bodyPr wrap="none" rtlCol="0">
            <a:spAutoFit/>
          </a:bodyPr>
          <a:lstStyle/>
          <a:p>
            <a:r>
              <a:rPr lang="de-DE" sz="1100" dirty="0">
                <a:latin typeface="ABeeZee" pitchFamily="2" charset="0"/>
              </a:rPr>
              <a:t>=</a:t>
            </a:r>
          </a:p>
        </p:txBody>
      </p:sp>
      <p:sp>
        <p:nvSpPr>
          <p:cNvPr id="468" name="Rechteck 467">
            <a:extLst>
              <a:ext uri="{FF2B5EF4-FFF2-40B4-BE49-F238E27FC236}">
                <a16:creationId xmlns:a16="http://schemas.microsoft.com/office/drawing/2014/main" id="{C6B0F7EF-3A24-A77E-562C-C9819A899D70}"/>
              </a:ext>
            </a:extLst>
          </p:cNvPr>
          <p:cNvSpPr/>
          <p:nvPr/>
        </p:nvSpPr>
        <p:spPr>
          <a:xfrm>
            <a:off x="5343716" y="7737125"/>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69" name="Rechteck 468">
            <a:extLst>
              <a:ext uri="{FF2B5EF4-FFF2-40B4-BE49-F238E27FC236}">
                <a16:creationId xmlns:a16="http://schemas.microsoft.com/office/drawing/2014/main" id="{7E6DD860-F432-6006-C039-3384AAD3AAEB}"/>
              </a:ext>
            </a:extLst>
          </p:cNvPr>
          <p:cNvSpPr/>
          <p:nvPr/>
        </p:nvSpPr>
        <p:spPr>
          <a:xfrm>
            <a:off x="2374232" y="7734144"/>
            <a:ext cx="275738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0" name="Textfeld 469">
            <a:extLst>
              <a:ext uri="{FF2B5EF4-FFF2-40B4-BE49-F238E27FC236}">
                <a16:creationId xmlns:a16="http://schemas.microsoft.com/office/drawing/2014/main" id="{168C34F0-9B24-021A-B350-6B394D4EE897}"/>
              </a:ext>
            </a:extLst>
          </p:cNvPr>
          <p:cNvSpPr txBox="1"/>
          <p:nvPr/>
        </p:nvSpPr>
        <p:spPr>
          <a:xfrm>
            <a:off x="5108783" y="7785559"/>
            <a:ext cx="269626" cy="261610"/>
          </a:xfrm>
          <a:prstGeom prst="rect">
            <a:avLst/>
          </a:prstGeom>
          <a:noFill/>
        </p:spPr>
        <p:txBody>
          <a:bodyPr wrap="none" rtlCol="0">
            <a:spAutoFit/>
          </a:bodyPr>
          <a:lstStyle/>
          <a:p>
            <a:r>
              <a:rPr lang="de-DE" sz="1100" dirty="0">
                <a:latin typeface="ABeeZee" pitchFamily="2" charset="0"/>
              </a:rPr>
              <a:t>=</a:t>
            </a:r>
          </a:p>
        </p:txBody>
      </p:sp>
      <p:sp>
        <p:nvSpPr>
          <p:cNvPr id="471" name="Rechteck 470">
            <a:extLst>
              <a:ext uri="{FF2B5EF4-FFF2-40B4-BE49-F238E27FC236}">
                <a16:creationId xmlns:a16="http://schemas.microsoft.com/office/drawing/2014/main" id="{0F7D4291-8B92-C3FC-EBA2-B68801ABA10B}"/>
              </a:ext>
            </a:extLst>
          </p:cNvPr>
          <p:cNvSpPr/>
          <p:nvPr/>
        </p:nvSpPr>
        <p:spPr>
          <a:xfrm>
            <a:off x="5343716" y="8170260"/>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2" name="Rechteck 471">
            <a:extLst>
              <a:ext uri="{FF2B5EF4-FFF2-40B4-BE49-F238E27FC236}">
                <a16:creationId xmlns:a16="http://schemas.microsoft.com/office/drawing/2014/main" id="{A062EB5A-84D5-6353-4BEB-09331719BFE4}"/>
              </a:ext>
            </a:extLst>
          </p:cNvPr>
          <p:cNvSpPr/>
          <p:nvPr/>
        </p:nvSpPr>
        <p:spPr>
          <a:xfrm>
            <a:off x="2374232" y="8167279"/>
            <a:ext cx="275738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3" name="Textfeld 472">
            <a:extLst>
              <a:ext uri="{FF2B5EF4-FFF2-40B4-BE49-F238E27FC236}">
                <a16:creationId xmlns:a16="http://schemas.microsoft.com/office/drawing/2014/main" id="{77008711-F336-0DA3-93E1-D846F0243687}"/>
              </a:ext>
            </a:extLst>
          </p:cNvPr>
          <p:cNvSpPr txBox="1"/>
          <p:nvPr/>
        </p:nvSpPr>
        <p:spPr>
          <a:xfrm>
            <a:off x="5108783" y="8218694"/>
            <a:ext cx="269626" cy="261610"/>
          </a:xfrm>
          <a:prstGeom prst="rect">
            <a:avLst/>
          </a:prstGeom>
          <a:noFill/>
        </p:spPr>
        <p:txBody>
          <a:bodyPr wrap="none" rtlCol="0">
            <a:spAutoFit/>
          </a:bodyPr>
          <a:lstStyle/>
          <a:p>
            <a:r>
              <a:rPr lang="de-DE" sz="1100" dirty="0">
                <a:latin typeface="ABeeZee" pitchFamily="2" charset="0"/>
              </a:rPr>
              <a:t>=</a:t>
            </a:r>
          </a:p>
        </p:txBody>
      </p:sp>
      <p:sp>
        <p:nvSpPr>
          <p:cNvPr id="474" name="Rechteck 473">
            <a:extLst>
              <a:ext uri="{FF2B5EF4-FFF2-40B4-BE49-F238E27FC236}">
                <a16:creationId xmlns:a16="http://schemas.microsoft.com/office/drawing/2014/main" id="{E383EA0C-0B13-8301-29EF-E2363E870BC6}"/>
              </a:ext>
            </a:extLst>
          </p:cNvPr>
          <p:cNvSpPr/>
          <p:nvPr/>
        </p:nvSpPr>
        <p:spPr>
          <a:xfrm>
            <a:off x="5343716" y="8603395"/>
            <a:ext cx="1211634"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5" name="Rechteck 474">
            <a:extLst>
              <a:ext uri="{FF2B5EF4-FFF2-40B4-BE49-F238E27FC236}">
                <a16:creationId xmlns:a16="http://schemas.microsoft.com/office/drawing/2014/main" id="{C1E86D5A-6442-9699-2357-DE8A67BC17DF}"/>
              </a:ext>
            </a:extLst>
          </p:cNvPr>
          <p:cNvSpPr/>
          <p:nvPr/>
        </p:nvSpPr>
        <p:spPr>
          <a:xfrm>
            <a:off x="2374232" y="8600414"/>
            <a:ext cx="2757386"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100" dirty="0">
              <a:solidFill>
                <a:schemeClr val="tx1"/>
              </a:solidFill>
              <a:latin typeface="ABeeZee" pitchFamily="2" charset="0"/>
            </a:endParaRPr>
          </a:p>
        </p:txBody>
      </p:sp>
      <p:sp>
        <p:nvSpPr>
          <p:cNvPr id="476" name="Textfeld 475">
            <a:extLst>
              <a:ext uri="{FF2B5EF4-FFF2-40B4-BE49-F238E27FC236}">
                <a16:creationId xmlns:a16="http://schemas.microsoft.com/office/drawing/2014/main" id="{AEC781A4-5E39-5A79-B946-5769D92C9C78}"/>
              </a:ext>
            </a:extLst>
          </p:cNvPr>
          <p:cNvSpPr txBox="1"/>
          <p:nvPr/>
        </p:nvSpPr>
        <p:spPr>
          <a:xfrm>
            <a:off x="5108783" y="8651829"/>
            <a:ext cx="269626" cy="261610"/>
          </a:xfrm>
          <a:prstGeom prst="rect">
            <a:avLst/>
          </a:prstGeom>
          <a:noFill/>
        </p:spPr>
        <p:txBody>
          <a:bodyPr wrap="none" rtlCol="0">
            <a:spAutoFit/>
          </a:bodyPr>
          <a:lstStyle/>
          <a:p>
            <a:r>
              <a:rPr lang="de-DE" sz="1100" dirty="0">
                <a:latin typeface="ABeeZee" pitchFamily="2" charset="0"/>
              </a:rPr>
              <a:t>=</a:t>
            </a:r>
          </a:p>
        </p:txBody>
      </p:sp>
    </p:spTree>
    <p:extLst>
      <p:ext uri="{BB962C8B-B14F-4D97-AF65-F5344CB8AC3E}">
        <p14:creationId xmlns:p14="http://schemas.microsoft.com/office/powerpoint/2010/main" val="3047842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952DF71-319A-DAA5-D66E-160D1419B795}"/>
              </a:ext>
            </a:extLst>
          </p:cNvPr>
          <p:cNvSpPr>
            <a:spLocks noGrp="1"/>
          </p:cNvSpPr>
          <p:nvPr>
            <p:ph type="sldNum" sz="quarter" idx="4"/>
          </p:nvPr>
        </p:nvSpPr>
        <p:spPr/>
        <p:txBody>
          <a:bodyPr/>
          <a:lstStyle/>
          <a:p>
            <a:fld id="{018D797C-F782-44CD-8418-4F83610C07DD}" type="slidenum">
              <a:rPr lang="de-DE" smtClean="0"/>
              <a:pPr/>
              <a:t>16</a:t>
            </a:fld>
            <a:endParaRPr lang="de-DE"/>
          </a:p>
        </p:txBody>
      </p:sp>
      <p:sp>
        <p:nvSpPr>
          <p:cNvPr id="5" name="Titel 4">
            <a:extLst>
              <a:ext uri="{FF2B5EF4-FFF2-40B4-BE49-F238E27FC236}">
                <a16:creationId xmlns:a16="http://schemas.microsoft.com/office/drawing/2014/main" id="{3622DE7E-94B9-D5D3-7ED8-D62564F3034D}"/>
              </a:ext>
            </a:extLst>
          </p:cNvPr>
          <p:cNvSpPr>
            <a:spLocks noGrp="1"/>
          </p:cNvSpPr>
          <p:nvPr>
            <p:ph type="title"/>
          </p:nvPr>
        </p:nvSpPr>
        <p:spPr/>
        <p:txBody>
          <a:bodyPr/>
          <a:lstStyle/>
          <a:p>
            <a:r>
              <a:rPr lang="de-DE" b="0" dirty="0"/>
              <a:t>Lange Rechenausdrücke</a:t>
            </a:r>
          </a:p>
        </p:txBody>
      </p:sp>
      <p:sp>
        <p:nvSpPr>
          <p:cNvPr id="8" name="Inhaltsplatzhalter 2">
            <a:extLst>
              <a:ext uri="{FF2B5EF4-FFF2-40B4-BE49-F238E27FC236}">
                <a16:creationId xmlns:a16="http://schemas.microsoft.com/office/drawing/2014/main" id="{C2745271-6001-8FD1-2DB4-975AED05B2E0}"/>
              </a:ext>
            </a:extLst>
          </p:cNvPr>
          <p:cNvSpPr txBox="1">
            <a:spLocks/>
          </p:cNvSpPr>
          <p:nvPr/>
        </p:nvSpPr>
        <p:spPr>
          <a:xfrm>
            <a:off x="900112" y="5868031"/>
            <a:ext cx="5754664" cy="1954521"/>
          </a:xfrm>
          <a:custGeom>
            <a:avLst/>
            <a:gdLst>
              <a:gd name="csX0" fmla="*/ 0 w 5754664"/>
              <a:gd name="csY0" fmla="*/ 0 h 1954521"/>
              <a:gd name="csX1" fmla="*/ 639407 w 5754664"/>
              <a:gd name="csY1" fmla="*/ 0 h 1954521"/>
              <a:gd name="csX2" fmla="*/ 1106174 w 5754664"/>
              <a:gd name="csY2" fmla="*/ 0 h 1954521"/>
              <a:gd name="csX3" fmla="*/ 1803128 w 5754664"/>
              <a:gd name="csY3" fmla="*/ 0 h 1954521"/>
              <a:gd name="csX4" fmla="*/ 2557628 w 5754664"/>
              <a:gd name="csY4" fmla="*/ 0 h 1954521"/>
              <a:gd name="csX5" fmla="*/ 3312129 w 5754664"/>
              <a:gd name="csY5" fmla="*/ 0 h 1954521"/>
              <a:gd name="csX6" fmla="*/ 4066629 w 5754664"/>
              <a:gd name="csY6" fmla="*/ 0 h 1954521"/>
              <a:gd name="csX7" fmla="*/ 4821130 w 5754664"/>
              <a:gd name="csY7" fmla="*/ 0 h 1954521"/>
              <a:gd name="csX8" fmla="*/ 5754664 w 5754664"/>
              <a:gd name="csY8" fmla="*/ 0 h 1954521"/>
              <a:gd name="csX9" fmla="*/ 5754664 w 5754664"/>
              <a:gd name="csY9" fmla="*/ 651507 h 1954521"/>
              <a:gd name="csX10" fmla="*/ 5754664 w 5754664"/>
              <a:gd name="csY10" fmla="*/ 1283469 h 1954521"/>
              <a:gd name="csX11" fmla="*/ 5754664 w 5754664"/>
              <a:gd name="csY11" fmla="*/ 1954521 h 1954521"/>
              <a:gd name="csX12" fmla="*/ 5115257 w 5754664"/>
              <a:gd name="csY12" fmla="*/ 1954521 h 1954521"/>
              <a:gd name="csX13" fmla="*/ 4475850 w 5754664"/>
              <a:gd name="csY13" fmla="*/ 1954521 h 1954521"/>
              <a:gd name="csX14" fmla="*/ 3951536 w 5754664"/>
              <a:gd name="csY14" fmla="*/ 1954521 h 1954521"/>
              <a:gd name="csX15" fmla="*/ 3197036 w 5754664"/>
              <a:gd name="csY15" fmla="*/ 1954521 h 1954521"/>
              <a:gd name="csX16" fmla="*/ 2442535 w 5754664"/>
              <a:gd name="csY16" fmla="*/ 1954521 h 1954521"/>
              <a:gd name="csX17" fmla="*/ 1803128 w 5754664"/>
              <a:gd name="csY17" fmla="*/ 1954521 h 1954521"/>
              <a:gd name="csX18" fmla="*/ 1048628 w 5754664"/>
              <a:gd name="csY18" fmla="*/ 1954521 h 1954521"/>
              <a:gd name="csX19" fmla="*/ 0 w 5754664"/>
              <a:gd name="csY19" fmla="*/ 1954521 h 1954521"/>
              <a:gd name="csX20" fmla="*/ 0 w 5754664"/>
              <a:gd name="csY20" fmla="*/ 1263924 h 1954521"/>
              <a:gd name="csX21" fmla="*/ 0 w 5754664"/>
              <a:gd name="csY21" fmla="*/ 631962 h 1954521"/>
              <a:gd name="csX22" fmla="*/ 0 w 5754664"/>
              <a:gd name="csY22" fmla="*/ 0 h 19545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754664" h="1954521" fill="none" extrusionOk="0">
                <a:moveTo>
                  <a:pt x="0" y="0"/>
                </a:moveTo>
                <a:cubicBezTo>
                  <a:pt x="319222" y="-27060"/>
                  <a:pt x="484623" y="-15264"/>
                  <a:pt x="639407" y="0"/>
                </a:cubicBezTo>
                <a:cubicBezTo>
                  <a:pt x="794191" y="15264"/>
                  <a:pt x="914300" y="1940"/>
                  <a:pt x="1106174" y="0"/>
                </a:cubicBezTo>
                <a:cubicBezTo>
                  <a:pt x="1298048" y="-1940"/>
                  <a:pt x="1662482" y="25645"/>
                  <a:pt x="1803128" y="0"/>
                </a:cubicBezTo>
                <a:cubicBezTo>
                  <a:pt x="1943774" y="-25645"/>
                  <a:pt x="2377685" y="-4515"/>
                  <a:pt x="2557628" y="0"/>
                </a:cubicBezTo>
                <a:cubicBezTo>
                  <a:pt x="2737571" y="4515"/>
                  <a:pt x="3070056" y="11516"/>
                  <a:pt x="3312129" y="0"/>
                </a:cubicBezTo>
                <a:cubicBezTo>
                  <a:pt x="3554202" y="-11516"/>
                  <a:pt x="3760347" y="13879"/>
                  <a:pt x="4066629" y="0"/>
                </a:cubicBezTo>
                <a:cubicBezTo>
                  <a:pt x="4372911" y="-13879"/>
                  <a:pt x="4516413" y="-27703"/>
                  <a:pt x="4821130" y="0"/>
                </a:cubicBezTo>
                <a:cubicBezTo>
                  <a:pt x="5125847" y="27703"/>
                  <a:pt x="5327148" y="-29047"/>
                  <a:pt x="5754664" y="0"/>
                </a:cubicBezTo>
                <a:cubicBezTo>
                  <a:pt x="5781751" y="205221"/>
                  <a:pt x="5724140" y="463994"/>
                  <a:pt x="5754664" y="651507"/>
                </a:cubicBezTo>
                <a:cubicBezTo>
                  <a:pt x="5785188" y="839020"/>
                  <a:pt x="5730933" y="1121869"/>
                  <a:pt x="5754664" y="1283469"/>
                </a:cubicBezTo>
                <a:cubicBezTo>
                  <a:pt x="5778395" y="1445069"/>
                  <a:pt x="5732448" y="1697147"/>
                  <a:pt x="5754664" y="1954521"/>
                </a:cubicBezTo>
                <a:cubicBezTo>
                  <a:pt x="5497383" y="1935737"/>
                  <a:pt x="5295469" y="1978484"/>
                  <a:pt x="5115257" y="1954521"/>
                </a:cubicBezTo>
                <a:cubicBezTo>
                  <a:pt x="4935045" y="1930558"/>
                  <a:pt x="4731871" y="1933830"/>
                  <a:pt x="4475850" y="1954521"/>
                </a:cubicBezTo>
                <a:cubicBezTo>
                  <a:pt x="4219829" y="1975212"/>
                  <a:pt x="4072174" y="1951550"/>
                  <a:pt x="3951536" y="1954521"/>
                </a:cubicBezTo>
                <a:cubicBezTo>
                  <a:pt x="3830898" y="1957492"/>
                  <a:pt x="3495929" y="1930477"/>
                  <a:pt x="3197036" y="1954521"/>
                </a:cubicBezTo>
                <a:cubicBezTo>
                  <a:pt x="2898143" y="1978565"/>
                  <a:pt x="2639307" y="1984130"/>
                  <a:pt x="2442535" y="1954521"/>
                </a:cubicBezTo>
                <a:cubicBezTo>
                  <a:pt x="2245763" y="1924912"/>
                  <a:pt x="1969116" y="1946729"/>
                  <a:pt x="1803128" y="1954521"/>
                </a:cubicBezTo>
                <a:cubicBezTo>
                  <a:pt x="1637140" y="1962313"/>
                  <a:pt x="1421990" y="1953130"/>
                  <a:pt x="1048628" y="1954521"/>
                </a:cubicBezTo>
                <a:cubicBezTo>
                  <a:pt x="675266" y="1955912"/>
                  <a:pt x="231161" y="1977387"/>
                  <a:pt x="0" y="1954521"/>
                </a:cubicBezTo>
                <a:cubicBezTo>
                  <a:pt x="-13643" y="1749668"/>
                  <a:pt x="-30764" y="1467167"/>
                  <a:pt x="0" y="1263924"/>
                </a:cubicBezTo>
                <a:cubicBezTo>
                  <a:pt x="30764" y="1060681"/>
                  <a:pt x="-324" y="862891"/>
                  <a:pt x="0" y="631962"/>
                </a:cubicBezTo>
                <a:cubicBezTo>
                  <a:pt x="324" y="401033"/>
                  <a:pt x="-20981" y="159916"/>
                  <a:pt x="0" y="0"/>
                </a:cubicBezTo>
                <a:close/>
              </a:path>
              <a:path w="5754664" h="1954521" stroke="0" extrusionOk="0">
                <a:moveTo>
                  <a:pt x="0" y="0"/>
                </a:moveTo>
                <a:cubicBezTo>
                  <a:pt x="192636" y="-3062"/>
                  <a:pt x="271643" y="-22467"/>
                  <a:pt x="524314" y="0"/>
                </a:cubicBezTo>
                <a:cubicBezTo>
                  <a:pt x="776985" y="22467"/>
                  <a:pt x="936004" y="-25079"/>
                  <a:pt x="1048628" y="0"/>
                </a:cubicBezTo>
                <a:cubicBezTo>
                  <a:pt x="1161252" y="25079"/>
                  <a:pt x="1446504" y="-2426"/>
                  <a:pt x="1572941" y="0"/>
                </a:cubicBezTo>
                <a:cubicBezTo>
                  <a:pt x="1699378" y="2426"/>
                  <a:pt x="1900190" y="-17878"/>
                  <a:pt x="2097255" y="0"/>
                </a:cubicBezTo>
                <a:cubicBezTo>
                  <a:pt x="2294320" y="17878"/>
                  <a:pt x="2476602" y="469"/>
                  <a:pt x="2794209" y="0"/>
                </a:cubicBezTo>
                <a:cubicBezTo>
                  <a:pt x="3111816" y="-469"/>
                  <a:pt x="3177077" y="20980"/>
                  <a:pt x="3318523" y="0"/>
                </a:cubicBezTo>
                <a:cubicBezTo>
                  <a:pt x="3459969" y="-20980"/>
                  <a:pt x="3638787" y="19998"/>
                  <a:pt x="3842837" y="0"/>
                </a:cubicBezTo>
                <a:cubicBezTo>
                  <a:pt x="4046887" y="-19998"/>
                  <a:pt x="4099327" y="19049"/>
                  <a:pt x="4309604" y="0"/>
                </a:cubicBezTo>
                <a:cubicBezTo>
                  <a:pt x="4519881" y="-19049"/>
                  <a:pt x="4675948" y="22683"/>
                  <a:pt x="4833918" y="0"/>
                </a:cubicBezTo>
                <a:cubicBezTo>
                  <a:pt x="4991888" y="-22683"/>
                  <a:pt x="5403918" y="21069"/>
                  <a:pt x="5754664" y="0"/>
                </a:cubicBezTo>
                <a:cubicBezTo>
                  <a:pt x="5737549" y="214177"/>
                  <a:pt x="5735820" y="367379"/>
                  <a:pt x="5754664" y="592871"/>
                </a:cubicBezTo>
                <a:cubicBezTo>
                  <a:pt x="5773508" y="818363"/>
                  <a:pt x="5731940" y="952547"/>
                  <a:pt x="5754664" y="1205288"/>
                </a:cubicBezTo>
                <a:cubicBezTo>
                  <a:pt x="5777388" y="1458029"/>
                  <a:pt x="5792030" y="1688851"/>
                  <a:pt x="5754664" y="1954521"/>
                </a:cubicBezTo>
                <a:cubicBezTo>
                  <a:pt x="5593461" y="1963940"/>
                  <a:pt x="5373539" y="1983759"/>
                  <a:pt x="5000164" y="1954521"/>
                </a:cubicBezTo>
                <a:cubicBezTo>
                  <a:pt x="4626789" y="1925283"/>
                  <a:pt x="4504170" y="1942099"/>
                  <a:pt x="4245663" y="1954521"/>
                </a:cubicBezTo>
                <a:cubicBezTo>
                  <a:pt x="3987156" y="1966943"/>
                  <a:pt x="3846744" y="1930307"/>
                  <a:pt x="3721349" y="1954521"/>
                </a:cubicBezTo>
                <a:cubicBezTo>
                  <a:pt x="3595954" y="1978735"/>
                  <a:pt x="3239444" y="1967657"/>
                  <a:pt x="3081942" y="1954521"/>
                </a:cubicBezTo>
                <a:cubicBezTo>
                  <a:pt x="2924440" y="1941385"/>
                  <a:pt x="2746047" y="1939282"/>
                  <a:pt x="2442535" y="1954521"/>
                </a:cubicBezTo>
                <a:cubicBezTo>
                  <a:pt x="2139023" y="1969760"/>
                  <a:pt x="2130331" y="1935953"/>
                  <a:pt x="1975768" y="1954521"/>
                </a:cubicBezTo>
                <a:cubicBezTo>
                  <a:pt x="1821205" y="1973089"/>
                  <a:pt x="1488075" y="1978569"/>
                  <a:pt x="1278814" y="1954521"/>
                </a:cubicBezTo>
                <a:cubicBezTo>
                  <a:pt x="1069553" y="1930473"/>
                  <a:pt x="947359" y="1949263"/>
                  <a:pt x="754500" y="1954521"/>
                </a:cubicBezTo>
                <a:cubicBezTo>
                  <a:pt x="561641" y="1959779"/>
                  <a:pt x="298760" y="1976193"/>
                  <a:pt x="0" y="1954521"/>
                </a:cubicBezTo>
                <a:cubicBezTo>
                  <a:pt x="2416" y="1802211"/>
                  <a:pt x="1107" y="1538146"/>
                  <a:pt x="0" y="1361650"/>
                </a:cubicBezTo>
                <a:cubicBezTo>
                  <a:pt x="-1107" y="1185154"/>
                  <a:pt x="16598" y="857724"/>
                  <a:pt x="0" y="690597"/>
                </a:cubicBezTo>
                <a:cubicBezTo>
                  <a:pt x="-16598" y="523470"/>
                  <a:pt x="-9773" y="328217"/>
                  <a:pt x="0" y="0"/>
                </a:cubicBezTo>
                <a:close/>
              </a:path>
            </a:pathLst>
          </a:custGeom>
          <a:ln>
            <a:solidFill>
              <a:schemeClr val="tx1"/>
            </a:solidFill>
            <a:extLst>
              <a:ext uri="{C807C97D-BFC1-408E-A445-0C87EB9F89A2}">
                <ask:lineSketchStyleProps xmlns:ask="http://schemas.microsoft.com/office/drawing/2018/sketchyshapes" sd="20428705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5.5: </a:t>
            </a:r>
            <a:r>
              <a:rPr lang="de-DE" sz="1100" dirty="0"/>
              <a:t>Berechne nun die folgenden Aufgaben. Wenn es an einer Stelle eigentlich nicht weiter geht, zum Beispiel weil man Zahlen nicht teilen kann, denke an die Möglichkeiten des Ausklammerns oder Ausmultiplizierens.</a:t>
            </a:r>
          </a:p>
          <a:p>
            <a:pPr marL="228600" indent="-228600">
              <a:lnSpc>
                <a:spcPct val="120000"/>
              </a:lnSpc>
              <a:spcBef>
                <a:spcPts val="0"/>
              </a:spcBef>
              <a:spcAft>
                <a:spcPts val="600"/>
              </a:spcAft>
              <a:buAutoNum type="alphaLcParenR"/>
            </a:pPr>
            <a:r>
              <a:rPr lang="de-DE" sz="1100" dirty="0"/>
              <a:t>23 – 25 + 6 · (-4 – 18)</a:t>
            </a:r>
          </a:p>
          <a:p>
            <a:pPr marL="228600" indent="-228600">
              <a:lnSpc>
                <a:spcPct val="120000"/>
              </a:lnSpc>
              <a:spcBef>
                <a:spcPts val="0"/>
              </a:spcBef>
              <a:spcAft>
                <a:spcPts val="600"/>
              </a:spcAft>
              <a:buAutoNum type="alphaLcParenR"/>
            </a:pPr>
            <a:r>
              <a:rPr lang="de-DE" sz="1100" dirty="0"/>
              <a:t>(-22) + 11 : 3 – 5 : 3 – 8 · (-4)</a:t>
            </a:r>
          </a:p>
          <a:p>
            <a:pPr marL="228600" indent="-228600">
              <a:lnSpc>
                <a:spcPct val="120000"/>
              </a:lnSpc>
              <a:spcBef>
                <a:spcPts val="0"/>
              </a:spcBef>
              <a:spcAft>
                <a:spcPts val="600"/>
              </a:spcAft>
              <a:buAutoNum type="alphaLcParenR"/>
            </a:pPr>
            <a:r>
              <a:rPr lang="de-DE" sz="1100" dirty="0"/>
              <a:t>60 : (-8 – (-2)) + 100 : (2 + 2) </a:t>
            </a:r>
          </a:p>
          <a:p>
            <a:pPr marL="228600" indent="-228600">
              <a:lnSpc>
                <a:spcPct val="120000"/>
              </a:lnSpc>
              <a:spcBef>
                <a:spcPts val="0"/>
              </a:spcBef>
              <a:spcAft>
                <a:spcPts val="600"/>
              </a:spcAft>
              <a:buAutoNum type="alphaLcParenR"/>
            </a:pPr>
            <a:r>
              <a:rPr lang="de-DE" sz="1100" dirty="0"/>
              <a:t>-15 : (-3) + 8 · (4 – 7)</a:t>
            </a:r>
          </a:p>
        </p:txBody>
      </p:sp>
      <p:sp>
        <p:nvSpPr>
          <p:cNvPr id="490" name="Inhaltsplatzhalter 2">
            <a:extLst>
              <a:ext uri="{FF2B5EF4-FFF2-40B4-BE49-F238E27FC236}">
                <a16:creationId xmlns:a16="http://schemas.microsoft.com/office/drawing/2014/main" id="{619535CC-325F-42D6-C9B6-4EF059C2394A}"/>
              </a:ext>
            </a:extLst>
          </p:cNvPr>
          <p:cNvSpPr txBox="1">
            <a:spLocks/>
          </p:cNvSpPr>
          <p:nvPr/>
        </p:nvSpPr>
        <p:spPr>
          <a:xfrm>
            <a:off x="5635113" y="8001000"/>
            <a:ext cx="1037051" cy="1704732"/>
          </a:xfrm>
          <a:custGeom>
            <a:avLst/>
            <a:gdLst>
              <a:gd name="csX0" fmla="*/ 0 w 1037051"/>
              <a:gd name="csY0" fmla="*/ 0 h 1704732"/>
              <a:gd name="csX1" fmla="*/ 539267 w 1037051"/>
              <a:gd name="csY1" fmla="*/ 0 h 1704732"/>
              <a:gd name="csX2" fmla="*/ 1037051 w 1037051"/>
              <a:gd name="csY2" fmla="*/ 0 h 1704732"/>
              <a:gd name="csX3" fmla="*/ 1037051 w 1037051"/>
              <a:gd name="csY3" fmla="*/ 585291 h 1704732"/>
              <a:gd name="csX4" fmla="*/ 1037051 w 1037051"/>
              <a:gd name="csY4" fmla="*/ 1170583 h 1704732"/>
              <a:gd name="csX5" fmla="*/ 1037051 w 1037051"/>
              <a:gd name="csY5" fmla="*/ 1704732 h 1704732"/>
              <a:gd name="csX6" fmla="*/ 497784 w 1037051"/>
              <a:gd name="csY6" fmla="*/ 1704732 h 1704732"/>
              <a:gd name="csX7" fmla="*/ 0 w 1037051"/>
              <a:gd name="csY7" fmla="*/ 1704732 h 1704732"/>
              <a:gd name="csX8" fmla="*/ 0 w 1037051"/>
              <a:gd name="csY8" fmla="*/ 1153535 h 1704732"/>
              <a:gd name="csX9" fmla="*/ 0 w 1037051"/>
              <a:gd name="csY9" fmla="*/ 585291 h 1704732"/>
              <a:gd name="csX10" fmla="*/ 0 w 1037051"/>
              <a:gd name="csY10" fmla="*/ 0 h 17047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37051" h="1704732" fill="none" extrusionOk="0">
                <a:moveTo>
                  <a:pt x="0" y="0"/>
                </a:moveTo>
                <a:cubicBezTo>
                  <a:pt x="153541" y="-1660"/>
                  <a:pt x="369239" y="8201"/>
                  <a:pt x="539267" y="0"/>
                </a:cubicBezTo>
                <a:cubicBezTo>
                  <a:pt x="709295" y="-8201"/>
                  <a:pt x="886589" y="4162"/>
                  <a:pt x="1037051" y="0"/>
                </a:cubicBezTo>
                <a:cubicBezTo>
                  <a:pt x="1007966" y="148633"/>
                  <a:pt x="1034616" y="293815"/>
                  <a:pt x="1037051" y="585291"/>
                </a:cubicBezTo>
                <a:cubicBezTo>
                  <a:pt x="1039486" y="876767"/>
                  <a:pt x="1064569" y="975423"/>
                  <a:pt x="1037051" y="1170583"/>
                </a:cubicBezTo>
                <a:cubicBezTo>
                  <a:pt x="1009533" y="1365743"/>
                  <a:pt x="1040704" y="1508461"/>
                  <a:pt x="1037051" y="1704732"/>
                </a:cubicBezTo>
                <a:cubicBezTo>
                  <a:pt x="833573" y="1712269"/>
                  <a:pt x="699144" y="1682187"/>
                  <a:pt x="497784" y="1704732"/>
                </a:cubicBezTo>
                <a:cubicBezTo>
                  <a:pt x="296424" y="1727277"/>
                  <a:pt x="116950" y="1721844"/>
                  <a:pt x="0" y="1704732"/>
                </a:cubicBezTo>
                <a:cubicBezTo>
                  <a:pt x="21057" y="1574425"/>
                  <a:pt x="-3846" y="1416401"/>
                  <a:pt x="0" y="1153535"/>
                </a:cubicBezTo>
                <a:cubicBezTo>
                  <a:pt x="3846" y="890669"/>
                  <a:pt x="-15251" y="702421"/>
                  <a:pt x="0" y="585291"/>
                </a:cubicBezTo>
                <a:cubicBezTo>
                  <a:pt x="15251" y="468161"/>
                  <a:pt x="14749" y="176184"/>
                  <a:pt x="0" y="0"/>
                </a:cubicBezTo>
                <a:close/>
              </a:path>
              <a:path w="1037051" h="1704732" stroke="0" extrusionOk="0">
                <a:moveTo>
                  <a:pt x="0" y="0"/>
                </a:moveTo>
                <a:cubicBezTo>
                  <a:pt x="214019" y="-7351"/>
                  <a:pt x="277221" y="-21652"/>
                  <a:pt x="487414" y="0"/>
                </a:cubicBezTo>
                <a:cubicBezTo>
                  <a:pt x="697607" y="21652"/>
                  <a:pt x="925826" y="-8985"/>
                  <a:pt x="1037051" y="0"/>
                </a:cubicBezTo>
                <a:cubicBezTo>
                  <a:pt x="1056528" y="276806"/>
                  <a:pt x="1053844" y="452139"/>
                  <a:pt x="1037051" y="585291"/>
                </a:cubicBezTo>
                <a:cubicBezTo>
                  <a:pt x="1020258" y="718443"/>
                  <a:pt x="1023251" y="994660"/>
                  <a:pt x="1037051" y="1102393"/>
                </a:cubicBezTo>
                <a:cubicBezTo>
                  <a:pt x="1050851" y="1210126"/>
                  <a:pt x="1064921" y="1451625"/>
                  <a:pt x="1037051" y="1704732"/>
                </a:cubicBezTo>
                <a:cubicBezTo>
                  <a:pt x="831273" y="1688835"/>
                  <a:pt x="637990" y="1727973"/>
                  <a:pt x="518526" y="1704732"/>
                </a:cubicBezTo>
                <a:cubicBezTo>
                  <a:pt x="399062" y="1681491"/>
                  <a:pt x="191293" y="1680137"/>
                  <a:pt x="0" y="1704732"/>
                </a:cubicBezTo>
                <a:cubicBezTo>
                  <a:pt x="12115" y="1551111"/>
                  <a:pt x="8312" y="1330969"/>
                  <a:pt x="0" y="1153535"/>
                </a:cubicBezTo>
                <a:cubicBezTo>
                  <a:pt x="-8312" y="976101"/>
                  <a:pt x="15128" y="856908"/>
                  <a:pt x="0" y="636433"/>
                </a:cubicBezTo>
                <a:cubicBezTo>
                  <a:pt x="-15128" y="415958"/>
                  <a:pt x="21755" y="276393"/>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891056894">
                  <a:prstGeom prst="rect">
                    <a:avLst/>
                  </a:prstGeom>
                  <ask:type>
                    <ask:lineSketchFreehand/>
                  </ask:type>
                </ask:lineSketchStyleProps>
              </a:ext>
            </a:extLst>
          </a:ln>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Lösungen: </a:t>
            </a:r>
            <a:br>
              <a:rPr lang="de-DE" sz="1100" b="1" dirty="0"/>
            </a:br>
            <a:r>
              <a:rPr lang="de-DE" sz="1100" dirty="0"/>
              <a:t>-134; -20; -19; -5; 2; 3; 12; 15; 15. Welche Zahl bleibt übrig?</a:t>
            </a:r>
            <a:endParaRPr lang="de-DE" sz="1100" b="1" dirty="0"/>
          </a:p>
          <a:p>
            <a:pPr>
              <a:lnSpc>
                <a:spcPct val="120000"/>
              </a:lnSpc>
              <a:spcBef>
                <a:spcPts val="0"/>
              </a:spcBef>
              <a:spcAft>
                <a:spcPts val="600"/>
              </a:spcAft>
            </a:pPr>
            <a:endParaRPr lang="de-DE" sz="1100" b="1" dirty="0"/>
          </a:p>
        </p:txBody>
      </p:sp>
      <p:sp>
        <p:nvSpPr>
          <p:cNvPr id="491" name="Textfeld 490">
            <a:extLst>
              <a:ext uri="{FF2B5EF4-FFF2-40B4-BE49-F238E27FC236}">
                <a16:creationId xmlns:a16="http://schemas.microsoft.com/office/drawing/2014/main" id="{7EBD24AB-7452-5790-0C31-069C6D671EDA}"/>
              </a:ext>
            </a:extLst>
          </p:cNvPr>
          <p:cNvSpPr txBox="1"/>
          <p:nvPr/>
        </p:nvSpPr>
        <p:spPr>
          <a:xfrm>
            <a:off x="7751461" y="9405869"/>
            <a:ext cx="7021284" cy="189860"/>
          </a:xfrm>
          <a:prstGeom prst="rect">
            <a:avLst/>
          </a:prstGeom>
          <a:noFill/>
        </p:spPr>
        <p:txBody>
          <a:bodyPr wrap="square" lIns="0" tIns="0" rIns="0" bIns="0">
            <a:spAutoFit/>
          </a:bodyPr>
          <a:lstStyle/>
          <a:p>
            <a:pPr>
              <a:lnSpc>
                <a:spcPct val="120000"/>
              </a:lnSpc>
              <a:spcAft>
                <a:spcPts val="600"/>
              </a:spcAft>
            </a:pPr>
            <a:r>
              <a:rPr lang="de-DE" sz="1100" b="1" dirty="0">
                <a:solidFill>
                  <a:srgbClr val="C00000"/>
                </a:solidFill>
                <a:latin typeface="ABeeZee" pitchFamily="2" charset="0"/>
              </a:rPr>
              <a:t>Übrig: -20</a:t>
            </a:r>
            <a:endParaRPr lang="de-DE" sz="1100" dirty="0">
              <a:solidFill>
                <a:srgbClr val="C00000"/>
              </a:solidFill>
              <a:latin typeface="ABeeZee" pitchFamily="2" charset="0"/>
            </a:endParaRPr>
          </a:p>
        </p:txBody>
      </p:sp>
      <p:sp>
        <p:nvSpPr>
          <p:cNvPr id="13" name="Inhaltsplatzhalter 2">
            <a:extLst>
              <a:ext uri="{FF2B5EF4-FFF2-40B4-BE49-F238E27FC236}">
                <a16:creationId xmlns:a16="http://schemas.microsoft.com/office/drawing/2014/main" id="{FC408863-0062-3D02-4E55-555B9AFE0BD9}"/>
              </a:ext>
            </a:extLst>
          </p:cNvPr>
          <p:cNvSpPr txBox="1">
            <a:spLocks/>
          </p:cNvSpPr>
          <p:nvPr/>
        </p:nvSpPr>
        <p:spPr>
          <a:xfrm>
            <a:off x="904899" y="997843"/>
            <a:ext cx="5754664" cy="4632936"/>
          </a:xfrm>
          <a:custGeom>
            <a:avLst/>
            <a:gdLst>
              <a:gd name="csX0" fmla="*/ 0 w 5754664"/>
              <a:gd name="csY0" fmla="*/ 0 h 4632936"/>
              <a:gd name="csX1" fmla="*/ 581860 w 5754664"/>
              <a:gd name="csY1" fmla="*/ 0 h 4632936"/>
              <a:gd name="csX2" fmla="*/ 1336361 w 5754664"/>
              <a:gd name="csY2" fmla="*/ 0 h 4632936"/>
              <a:gd name="csX3" fmla="*/ 1918221 w 5754664"/>
              <a:gd name="csY3" fmla="*/ 0 h 4632936"/>
              <a:gd name="csX4" fmla="*/ 2557628 w 5754664"/>
              <a:gd name="csY4" fmla="*/ 0 h 4632936"/>
              <a:gd name="csX5" fmla="*/ 3024396 w 5754664"/>
              <a:gd name="csY5" fmla="*/ 0 h 4632936"/>
              <a:gd name="csX6" fmla="*/ 3778896 w 5754664"/>
              <a:gd name="csY6" fmla="*/ 0 h 4632936"/>
              <a:gd name="csX7" fmla="*/ 4533396 w 5754664"/>
              <a:gd name="csY7" fmla="*/ 0 h 4632936"/>
              <a:gd name="csX8" fmla="*/ 5754664 w 5754664"/>
              <a:gd name="csY8" fmla="*/ 0 h 4632936"/>
              <a:gd name="csX9" fmla="*/ 5754664 w 5754664"/>
              <a:gd name="csY9" fmla="*/ 708177 h 4632936"/>
              <a:gd name="csX10" fmla="*/ 5754664 w 5754664"/>
              <a:gd name="csY10" fmla="*/ 1323696 h 4632936"/>
              <a:gd name="csX11" fmla="*/ 5754664 w 5754664"/>
              <a:gd name="csY11" fmla="*/ 2031873 h 4632936"/>
              <a:gd name="csX12" fmla="*/ 5754664 w 5754664"/>
              <a:gd name="csY12" fmla="*/ 2786380 h 4632936"/>
              <a:gd name="csX13" fmla="*/ 5754664 w 5754664"/>
              <a:gd name="csY13" fmla="*/ 3309240 h 4632936"/>
              <a:gd name="csX14" fmla="*/ 5754664 w 5754664"/>
              <a:gd name="csY14" fmla="*/ 3924759 h 4632936"/>
              <a:gd name="csX15" fmla="*/ 5754664 w 5754664"/>
              <a:gd name="csY15" fmla="*/ 4632936 h 4632936"/>
              <a:gd name="csX16" fmla="*/ 5115257 w 5754664"/>
              <a:gd name="csY16" fmla="*/ 4632936 h 4632936"/>
              <a:gd name="csX17" fmla="*/ 4475850 w 5754664"/>
              <a:gd name="csY17" fmla="*/ 4632936 h 4632936"/>
              <a:gd name="csX18" fmla="*/ 4009083 w 5754664"/>
              <a:gd name="csY18" fmla="*/ 4632936 h 4632936"/>
              <a:gd name="csX19" fmla="*/ 3369675 w 5754664"/>
              <a:gd name="csY19" fmla="*/ 4632936 h 4632936"/>
              <a:gd name="csX20" fmla="*/ 2845362 w 5754664"/>
              <a:gd name="csY20" fmla="*/ 4632936 h 4632936"/>
              <a:gd name="csX21" fmla="*/ 2090861 w 5754664"/>
              <a:gd name="csY21" fmla="*/ 4632936 h 4632936"/>
              <a:gd name="csX22" fmla="*/ 1566547 w 5754664"/>
              <a:gd name="csY22" fmla="*/ 4632936 h 4632936"/>
              <a:gd name="csX23" fmla="*/ 1099780 w 5754664"/>
              <a:gd name="csY23" fmla="*/ 4632936 h 4632936"/>
              <a:gd name="csX24" fmla="*/ 0 w 5754664"/>
              <a:gd name="csY24" fmla="*/ 4632936 h 4632936"/>
              <a:gd name="csX25" fmla="*/ 0 w 5754664"/>
              <a:gd name="csY25" fmla="*/ 3924759 h 4632936"/>
              <a:gd name="csX26" fmla="*/ 0 w 5754664"/>
              <a:gd name="csY26" fmla="*/ 3262911 h 4632936"/>
              <a:gd name="csX27" fmla="*/ 0 w 5754664"/>
              <a:gd name="csY27" fmla="*/ 2554733 h 4632936"/>
              <a:gd name="csX28" fmla="*/ 0 w 5754664"/>
              <a:gd name="csY28" fmla="*/ 1892885 h 4632936"/>
              <a:gd name="csX29" fmla="*/ 0 w 5754664"/>
              <a:gd name="csY29" fmla="*/ 1231037 h 4632936"/>
              <a:gd name="csX30" fmla="*/ 0 w 5754664"/>
              <a:gd name="csY30" fmla="*/ 569189 h 4632936"/>
              <a:gd name="csX31" fmla="*/ 0 w 5754664"/>
              <a:gd name="csY31" fmla="*/ 0 h 4632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754664" h="4632936" fill="none" extrusionOk="0">
                <a:moveTo>
                  <a:pt x="0" y="0"/>
                </a:moveTo>
                <a:cubicBezTo>
                  <a:pt x="272443" y="-23921"/>
                  <a:pt x="437208" y="-10734"/>
                  <a:pt x="581860" y="0"/>
                </a:cubicBezTo>
                <a:cubicBezTo>
                  <a:pt x="726512" y="10734"/>
                  <a:pt x="1142515" y="-1319"/>
                  <a:pt x="1336361" y="0"/>
                </a:cubicBezTo>
                <a:cubicBezTo>
                  <a:pt x="1530207" y="1319"/>
                  <a:pt x="1744193" y="22316"/>
                  <a:pt x="1918221" y="0"/>
                </a:cubicBezTo>
                <a:cubicBezTo>
                  <a:pt x="2092249" y="-22316"/>
                  <a:pt x="2344901" y="5934"/>
                  <a:pt x="2557628" y="0"/>
                </a:cubicBezTo>
                <a:cubicBezTo>
                  <a:pt x="2770355" y="-5934"/>
                  <a:pt x="2879972" y="-16626"/>
                  <a:pt x="3024396" y="0"/>
                </a:cubicBezTo>
                <a:cubicBezTo>
                  <a:pt x="3168820" y="16626"/>
                  <a:pt x="3469677" y="21526"/>
                  <a:pt x="3778896" y="0"/>
                </a:cubicBezTo>
                <a:cubicBezTo>
                  <a:pt x="4088115" y="-21526"/>
                  <a:pt x="4251600" y="-1178"/>
                  <a:pt x="4533396" y="0"/>
                </a:cubicBezTo>
                <a:cubicBezTo>
                  <a:pt x="4815192" y="1178"/>
                  <a:pt x="5413413" y="-1115"/>
                  <a:pt x="5754664" y="0"/>
                </a:cubicBezTo>
                <a:cubicBezTo>
                  <a:pt x="5775145" y="327534"/>
                  <a:pt x="5756188" y="559891"/>
                  <a:pt x="5754664" y="708177"/>
                </a:cubicBezTo>
                <a:cubicBezTo>
                  <a:pt x="5753140" y="856463"/>
                  <a:pt x="5753283" y="1046922"/>
                  <a:pt x="5754664" y="1323696"/>
                </a:cubicBezTo>
                <a:cubicBezTo>
                  <a:pt x="5756045" y="1600470"/>
                  <a:pt x="5749909" y="1882706"/>
                  <a:pt x="5754664" y="2031873"/>
                </a:cubicBezTo>
                <a:cubicBezTo>
                  <a:pt x="5759419" y="2181040"/>
                  <a:pt x="5745868" y="2594176"/>
                  <a:pt x="5754664" y="2786380"/>
                </a:cubicBezTo>
                <a:cubicBezTo>
                  <a:pt x="5763460" y="2978584"/>
                  <a:pt x="5728814" y="3096673"/>
                  <a:pt x="5754664" y="3309240"/>
                </a:cubicBezTo>
                <a:cubicBezTo>
                  <a:pt x="5780514" y="3521807"/>
                  <a:pt x="5780976" y="3743103"/>
                  <a:pt x="5754664" y="3924759"/>
                </a:cubicBezTo>
                <a:cubicBezTo>
                  <a:pt x="5728352" y="4106415"/>
                  <a:pt x="5750189" y="4432765"/>
                  <a:pt x="5754664" y="4632936"/>
                </a:cubicBezTo>
                <a:cubicBezTo>
                  <a:pt x="5587081" y="4611441"/>
                  <a:pt x="5317415" y="4616020"/>
                  <a:pt x="5115257" y="4632936"/>
                </a:cubicBezTo>
                <a:cubicBezTo>
                  <a:pt x="4913099" y="4649852"/>
                  <a:pt x="4714549" y="4650198"/>
                  <a:pt x="4475850" y="4632936"/>
                </a:cubicBezTo>
                <a:cubicBezTo>
                  <a:pt x="4237151" y="4615674"/>
                  <a:pt x="4147175" y="4625971"/>
                  <a:pt x="4009083" y="4632936"/>
                </a:cubicBezTo>
                <a:cubicBezTo>
                  <a:pt x="3870991" y="4639901"/>
                  <a:pt x="3549941" y="4623294"/>
                  <a:pt x="3369675" y="4632936"/>
                </a:cubicBezTo>
                <a:cubicBezTo>
                  <a:pt x="3189409" y="4642578"/>
                  <a:pt x="3016301" y="4639844"/>
                  <a:pt x="2845362" y="4632936"/>
                </a:cubicBezTo>
                <a:cubicBezTo>
                  <a:pt x="2674423" y="4626028"/>
                  <a:pt x="2293500" y="4668052"/>
                  <a:pt x="2090861" y="4632936"/>
                </a:cubicBezTo>
                <a:cubicBezTo>
                  <a:pt x="1888222" y="4597820"/>
                  <a:pt x="1680798" y="4623684"/>
                  <a:pt x="1566547" y="4632936"/>
                </a:cubicBezTo>
                <a:cubicBezTo>
                  <a:pt x="1452296" y="4642188"/>
                  <a:pt x="1216012" y="4649832"/>
                  <a:pt x="1099780" y="4632936"/>
                </a:cubicBezTo>
                <a:cubicBezTo>
                  <a:pt x="983548" y="4616040"/>
                  <a:pt x="417503" y="4584840"/>
                  <a:pt x="0" y="4632936"/>
                </a:cubicBezTo>
                <a:cubicBezTo>
                  <a:pt x="-16510" y="4377705"/>
                  <a:pt x="-1560" y="4216029"/>
                  <a:pt x="0" y="3924759"/>
                </a:cubicBezTo>
                <a:cubicBezTo>
                  <a:pt x="1560" y="3633489"/>
                  <a:pt x="1484" y="3585667"/>
                  <a:pt x="0" y="3262911"/>
                </a:cubicBezTo>
                <a:cubicBezTo>
                  <a:pt x="-1484" y="2940155"/>
                  <a:pt x="-17269" y="2699159"/>
                  <a:pt x="0" y="2554733"/>
                </a:cubicBezTo>
                <a:cubicBezTo>
                  <a:pt x="17269" y="2410307"/>
                  <a:pt x="13002" y="2030740"/>
                  <a:pt x="0" y="1892885"/>
                </a:cubicBezTo>
                <a:cubicBezTo>
                  <a:pt x="-13002" y="1755030"/>
                  <a:pt x="9636" y="1475856"/>
                  <a:pt x="0" y="1231037"/>
                </a:cubicBezTo>
                <a:cubicBezTo>
                  <a:pt x="-9636" y="986218"/>
                  <a:pt x="11341" y="864991"/>
                  <a:pt x="0" y="569189"/>
                </a:cubicBezTo>
                <a:cubicBezTo>
                  <a:pt x="-11341" y="273387"/>
                  <a:pt x="20437" y="271687"/>
                  <a:pt x="0" y="0"/>
                </a:cubicBezTo>
                <a:close/>
              </a:path>
              <a:path w="5754664" h="4632936" stroke="0" extrusionOk="0">
                <a:moveTo>
                  <a:pt x="0" y="0"/>
                </a:moveTo>
                <a:cubicBezTo>
                  <a:pt x="141960" y="-14831"/>
                  <a:pt x="266642" y="-22237"/>
                  <a:pt x="466767" y="0"/>
                </a:cubicBezTo>
                <a:cubicBezTo>
                  <a:pt x="666892" y="22237"/>
                  <a:pt x="870729" y="-11072"/>
                  <a:pt x="1221268" y="0"/>
                </a:cubicBezTo>
                <a:cubicBezTo>
                  <a:pt x="1571807" y="11072"/>
                  <a:pt x="1615776" y="-24903"/>
                  <a:pt x="1918221" y="0"/>
                </a:cubicBezTo>
                <a:cubicBezTo>
                  <a:pt x="2220666" y="24903"/>
                  <a:pt x="2222163" y="500"/>
                  <a:pt x="2500082" y="0"/>
                </a:cubicBezTo>
                <a:cubicBezTo>
                  <a:pt x="2778001" y="-500"/>
                  <a:pt x="2891551" y="11005"/>
                  <a:pt x="3081942" y="0"/>
                </a:cubicBezTo>
                <a:cubicBezTo>
                  <a:pt x="3272333" y="-11005"/>
                  <a:pt x="3540037" y="27568"/>
                  <a:pt x="3836443" y="0"/>
                </a:cubicBezTo>
                <a:cubicBezTo>
                  <a:pt x="4132849" y="-27568"/>
                  <a:pt x="4274850" y="-12887"/>
                  <a:pt x="4475850" y="0"/>
                </a:cubicBezTo>
                <a:cubicBezTo>
                  <a:pt x="4676850" y="12887"/>
                  <a:pt x="4907605" y="6595"/>
                  <a:pt x="5115257" y="0"/>
                </a:cubicBezTo>
                <a:cubicBezTo>
                  <a:pt x="5322909" y="-6595"/>
                  <a:pt x="5505999" y="-17792"/>
                  <a:pt x="5754664" y="0"/>
                </a:cubicBezTo>
                <a:cubicBezTo>
                  <a:pt x="5770791" y="168346"/>
                  <a:pt x="5749109" y="425403"/>
                  <a:pt x="5754664" y="754507"/>
                </a:cubicBezTo>
                <a:cubicBezTo>
                  <a:pt x="5760219" y="1083611"/>
                  <a:pt x="5762127" y="1124191"/>
                  <a:pt x="5754664" y="1462684"/>
                </a:cubicBezTo>
                <a:cubicBezTo>
                  <a:pt x="5747201" y="1801177"/>
                  <a:pt x="5735551" y="1837005"/>
                  <a:pt x="5754664" y="1985544"/>
                </a:cubicBezTo>
                <a:cubicBezTo>
                  <a:pt x="5773777" y="2134083"/>
                  <a:pt x="5751622" y="2338949"/>
                  <a:pt x="5754664" y="2508404"/>
                </a:cubicBezTo>
                <a:cubicBezTo>
                  <a:pt x="5757706" y="2677859"/>
                  <a:pt x="5744679" y="2873811"/>
                  <a:pt x="5754664" y="3031264"/>
                </a:cubicBezTo>
                <a:cubicBezTo>
                  <a:pt x="5764649" y="3188717"/>
                  <a:pt x="5745711" y="3430349"/>
                  <a:pt x="5754664" y="3739441"/>
                </a:cubicBezTo>
                <a:cubicBezTo>
                  <a:pt x="5763617" y="4048533"/>
                  <a:pt x="5734505" y="4199796"/>
                  <a:pt x="5754664" y="4632936"/>
                </a:cubicBezTo>
                <a:cubicBezTo>
                  <a:pt x="5571813" y="4650832"/>
                  <a:pt x="5255291" y="4634575"/>
                  <a:pt x="5000164" y="4632936"/>
                </a:cubicBezTo>
                <a:cubicBezTo>
                  <a:pt x="4745037" y="4631297"/>
                  <a:pt x="4568030" y="4633780"/>
                  <a:pt x="4245663" y="4632936"/>
                </a:cubicBezTo>
                <a:cubicBezTo>
                  <a:pt x="3923296" y="4632092"/>
                  <a:pt x="3842071" y="4611249"/>
                  <a:pt x="3548709" y="4632936"/>
                </a:cubicBezTo>
                <a:cubicBezTo>
                  <a:pt x="3255347" y="4654623"/>
                  <a:pt x="3190222" y="4626115"/>
                  <a:pt x="2909302" y="4632936"/>
                </a:cubicBezTo>
                <a:cubicBezTo>
                  <a:pt x="2628382" y="4639757"/>
                  <a:pt x="2358320" y="4666664"/>
                  <a:pt x="2212349" y="4632936"/>
                </a:cubicBezTo>
                <a:cubicBezTo>
                  <a:pt x="2066378" y="4599208"/>
                  <a:pt x="1682356" y="4626438"/>
                  <a:pt x="1515395" y="4632936"/>
                </a:cubicBezTo>
                <a:cubicBezTo>
                  <a:pt x="1348434" y="4639434"/>
                  <a:pt x="1103338" y="4618783"/>
                  <a:pt x="875988" y="4632936"/>
                </a:cubicBezTo>
                <a:cubicBezTo>
                  <a:pt x="648638" y="4647089"/>
                  <a:pt x="356841" y="4601732"/>
                  <a:pt x="0" y="4632936"/>
                </a:cubicBezTo>
                <a:cubicBezTo>
                  <a:pt x="-29035" y="4479103"/>
                  <a:pt x="-7614" y="4163464"/>
                  <a:pt x="0" y="4017417"/>
                </a:cubicBezTo>
                <a:cubicBezTo>
                  <a:pt x="7614" y="3871370"/>
                  <a:pt x="-12460" y="3666977"/>
                  <a:pt x="0" y="3355569"/>
                </a:cubicBezTo>
                <a:cubicBezTo>
                  <a:pt x="12460" y="3044161"/>
                  <a:pt x="-7250" y="2974025"/>
                  <a:pt x="0" y="2832709"/>
                </a:cubicBezTo>
                <a:cubicBezTo>
                  <a:pt x="7250" y="2691393"/>
                  <a:pt x="-23832" y="2435182"/>
                  <a:pt x="0" y="2170861"/>
                </a:cubicBezTo>
                <a:cubicBezTo>
                  <a:pt x="23832" y="1906540"/>
                  <a:pt x="-17661" y="1908419"/>
                  <a:pt x="0" y="1648002"/>
                </a:cubicBezTo>
                <a:cubicBezTo>
                  <a:pt x="17661" y="1387585"/>
                  <a:pt x="-10003" y="1297726"/>
                  <a:pt x="0" y="1032483"/>
                </a:cubicBezTo>
                <a:cubicBezTo>
                  <a:pt x="10003" y="767240"/>
                  <a:pt x="-11385" y="399615"/>
                  <a:pt x="0" y="0"/>
                </a:cubicBezTo>
                <a:close/>
              </a:path>
            </a:pathLst>
          </a:custGeom>
          <a:solidFill>
            <a:schemeClr val="bg1"/>
          </a:solidFill>
          <a:ln w="9525">
            <a:solidFill>
              <a:srgbClr val="000000"/>
            </a:solidFill>
            <a:extLst>
              <a:ext uri="{C807C97D-BFC1-408E-A445-0C87EB9F89A2}">
                <ask:lineSketchStyleProps xmlns:ask="http://schemas.microsoft.com/office/drawing/2018/sketchyshapes" sd="891056894">
                  <a:prstGeom prst="rect">
                    <a:avLst/>
                  </a:prstGeom>
                  <ask:type>
                    <ask:lineSketchFreehand/>
                  </ask:type>
                </ask:lineSketchStyleProps>
              </a:ext>
            </a:extLst>
          </a:ln>
          <a:effectLst/>
        </p:spPr>
        <p:txBody>
          <a:bodyPr vert="horz" lIns="108000" tIns="108000" rIns="108000" bIns="108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de-DE" sz="1100" b="1" dirty="0"/>
              <a:t>Aufgabe 5.4: </a:t>
            </a:r>
            <a:r>
              <a:rPr lang="de-DE" sz="1100" dirty="0"/>
              <a:t>Der dritte Trick ist die sogenannte </a:t>
            </a:r>
            <a:r>
              <a:rPr lang="de-DE" sz="1100" b="1" dirty="0"/>
              <a:t>Minusklammerregel</a:t>
            </a:r>
            <a:r>
              <a:rPr lang="de-DE" sz="1100" dirty="0"/>
              <a:t>. </a:t>
            </a:r>
            <a:br>
              <a:rPr lang="de-DE" sz="1100" dirty="0"/>
            </a:br>
            <a:r>
              <a:rPr lang="de-DE" sz="1100" dirty="0"/>
              <a:t>Sie funktioniert wie das Ausmultiplizieren und gilt, wenn vor einer </a:t>
            </a:r>
            <a:br>
              <a:rPr lang="de-DE" sz="1100" dirty="0"/>
            </a:br>
            <a:r>
              <a:rPr lang="de-DE" sz="1100" dirty="0"/>
              <a:t>Klammer ein – aber weder vor oder nach der Klammer eine Punkt-</a:t>
            </a:r>
            <a:br>
              <a:rPr lang="de-DE" sz="1100" dirty="0"/>
            </a:br>
            <a:r>
              <a:rPr lang="de-DE" sz="1100" dirty="0"/>
              <a:t>Rechnung steht: Dann kann man die Klammer weglassen, wenn</a:t>
            </a:r>
            <a:br>
              <a:rPr lang="de-DE" sz="1100" dirty="0"/>
            </a:br>
            <a:r>
              <a:rPr lang="de-DE" sz="1100" dirty="0"/>
              <a:t>man in der Klammer alle Vorzeichen umdreht. Zum Beispiel:</a:t>
            </a:r>
          </a:p>
          <a:p>
            <a:pPr>
              <a:lnSpc>
                <a:spcPct val="120000"/>
              </a:lnSpc>
              <a:spcBef>
                <a:spcPts val="0"/>
              </a:spcBef>
              <a:spcAft>
                <a:spcPts val="600"/>
              </a:spcAft>
            </a:pPr>
            <a:r>
              <a:rPr lang="de-DE" sz="1100" dirty="0"/>
              <a:t>	        6–(8 + 10) = 6 - 8 + (-10)</a:t>
            </a:r>
          </a:p>
          <a:p>
            <a:pPr>
              <a:lnSpc>
                <a:spcPct val="120000"/>
              </a:lnSpc>
              <a:spcBef>
                <a:spcPts val="0"/>
              </a:spcBef>
              <a:spcAft>
                <a:spcPts val="600"/>
              </a:spcAft>
            </a:pPr>
            <a:r>
              <a:rPr lang="de-DE" sz="1100" dirty="0"/>
              <a:t>Die Regel wird im oberen Video erklärt. Wenn du wissen möchtest, </a:t>
            </a:r>
            <a:br>
              <a:rPr lang="de-DE" sz="1100" dirty="0"/>
            </a:br>
            <a:r>
              <a:rPr lang="de-DE" sz="1100" dirty="0"/>
              <a:t>warum diese Regel eigentlich auch nur ein besonderer Fall des Dis-</a:t>
            </a:r>
            <a:br>
              <a:rPr lang="de-DE" sz="1100" dirty="0"/>
            </a:br>
            <a:r>
              <a:rPr lang="de-DE" sz="1100" dirty="0" err="1"/>
              <a:t>tributivgesetzes</a:t>
            </a:r>
            <a:r>
              <a:rPr lang="de-DE" sz="1100" dirty="0"/>
              <a:t> ist, schaue das untere Video an.</a:t>
            </a:r>
          </a:p>
          <a:p>
            <a:pPr>
              <a:lnSpc>
                <a:spcPct val="120000"/>
              </a:lnSpc>
              <a:spcBef>
                <a:spcPts val="600"/>
              </a:spcBef>
              <a:spcAft>
                <a:spcPts val="600"/>
              </a:spcAft>
            </a:pPr>
            <a:r>
              <a:rPr lang="de-DE" sz="1100" dirty="0"/>
              <a:t>Schreibe diese Rechenausdrücke jeweils ohne Klammer (aber auch </a:t>
            </a:r>
            <a:br>
              <a:rPr lang="de-DE" sz="1100" dirty="0"/>
            </a:br>
            <a:r>
              <a:rPr lang="de-DE" sz="1100" dirty="0"/>
              <a:t>ohne die Klammer erst auszurechnen):</a:t>
            </a:r>
          </a:p>
        </p:txBody>
      </p:sp>
      <p:grpSp>
        <p:nvGrpSpPr>
          <p:cNvPr id="3" name="Gruppieren 2">
            <a:extLst>
              <a:ext uri="{FF2B5EF4-FFF2-40B4-BE49-F238E27FC236}">
                <a16:creationId xmlns:a16="http://schemas.microsoft.com/office/drawing/2014/main" id="{B07E5B11-7D45-707D-FB5B-088609E3C4AA}"/>
              </a:ext>
            </a:extLst>
          </p:cNvPr>
          <p:cNvGrpSpPr/>
          <p:nvPr/>
        </p:nvGrpSpPr>
        <p:grpSpPr>
          <a:xfrm>
            <a:off x="5588146" y="1130292"/>
            <a:ext cx="967204" cy="1434889"/>
            <a:chOff x="6757617" y="7408847"/>
            <a:chExt cx="967204" cy="1434889"/>
          </a:xfrm>
        </p:grpSpPr>
        <p:sp>
          <p:nvSpPr>
            <p:cNvPr id="4" name="Rechteck: abgerundete Ecken 3">
              <a:extLst>
                <a:ext uri="{FF2B5EF4-FFF2-40B4-BE49-F238E27FC236}">
                  <a16:creationId xmlns:a16="http://schemas.microsoft.com/office/drawing/2014/main" id="{93AB1330-2856-D0CF-EDE6-D418922FA886}"/>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3A405A54-42A3-C775-764A-DE9AA4F6436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34990" y="7493644"/>
              <a:ext cx="804753" cy="808923"/>
            </a:xfrm>
            <a:prstGeom prst="rect">
              <a:avLst/>
            </a:prstGeom>
          </p:spPr>
        </p:pic>
        <p:sp>
          <p:nvSpPr>
            <p:cNvPr id="7" name="Textfeld 6">
              <a:extLst>
                <a:ext uri="{FF2B5EF4-FFF2-40B4-BE49-F238E27FC236}">
                  <a16:creationId xmlns:a16="http://schemas.microsoft.com/office/drawing/2014/main" id="{152F6D48-6E2E-F2D3-D221-83E34340279D}"/>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https://www.youtube.com/watch?v=K2LkT_B-bMs</a:t>
              </a:r>
            </a:p>
          </p:txBody>
        </p:sp>
      </p:grpSp>
      <p:grpSp>
        <p:nvGrpSpPr>
          <p:cNvPr id="10" name="Gruppieren 9">
            <a:extLst>
              <a:ext uri="{FF2B5EF4-FFF2-40B4-BE49-F238E27FC236}">
                <a16:creationId xmlns:a16="http://schemas.microsoft.com/office/drawing/2014/main" id="{9C075D57-2B61-3FF2-4D80-59C19DBF5013}"/>
              </a:ext>
            </a:extLst>
          </p:cNvPr>
          <p:cNvGrpSpPr/>
          <p:nvPr/>
        </p:nvGrpSpPr>
        <p:grpSpPr>
          <a:xfrm>
            <a:off x="5588146" y="2674847"/>
            <a:ext cx="967204" cy="1434889"/>
            <a:chOff x="6757617" y="7408847"/>
            <a:chExt cx="967204" cy="1434889"/>
          </a:xfrm>
        </p:grpSpPr>
        <p:sp>
          <p:nvSpPr>
            <p:cNvPr id="11" name="Rechteck: abgerundete Ecken 10">
              <a:extLst>
                <a:ext uri="{FF2B5EF4-FFF2-40B4-BE49-F238E27FC236}">
                  <a16:creationId xmlns:a16="http://schemas.microsoft.com/office/drawing/2014/main" id="{3439ACEB-8544-0B9C-DABB-DD8BE0136036}"/>
                </a:ext>
              </a:extLst>
            </p:cNvPr>
            <p:cNvSpPr/>
            <p:nvPr/>
          </p:nvSpPr>
          <p:spPr>
            <a:xfrm>
              <a:off x="6757617" y="7408847"/>
              <a:ext cx="967204" cy="1434889"/>
            </a:xfrm>
            <a:custGeom>
              <a:avLst/>
              <a:gdLst>
                <a:gd name="csX0" fmla="*/ 0 w 967204"/>
                <a:gd name="csY0" fmla="*/ 161204 h 1434889"/>
                <a:gd name="csX1" fmla="*/ 161204 w 967204"/>
                <a:gd name="csY1" fmla="*/ 0 h 1434889"/>
                <a:gd name="csX2" fmla="*/ 806000 w 967204"/>
                <a:gd name="csY2" fmla="*/ 0 h 1434889"/>
                <a:gd name="csX3" fmla="*/ 967204 w 967204"/>
                <a:gd name="csY3" fmla="*/ 161204 h 1434889"/>
                <a:gd name="csX4" fmla="*/ 967204 w 967204"/>
                <a:gd name="csY4" fmla="*/ 684070 h 1434889"/>
                <a:gd name="csX5" fmla="*/ 967204 w 967204"/>
                <a:gd name="csY5" fmla="*/ 1273685 h 1434889"/>
                <a:gd name="csX6" fmla="*/ 806000 w 967204"/>
                <a:gd name="csY6" fmla="*/ 1434889 h 1434889"/>
                <a:gd name="csX7" fmla="*/ 161204 w 967204"/>
                <a:gd name="csY7" fmla="*/ 1434889 h 1434889"/>
                <a:gd name="csX8" fmla="*/ 0 w 967204"/>
                <a:gd name="csY8" fmla="*/ 1273685 h 1434889"/>
                <a:gd name="csX9" fmla="*/ 0 w 967204"/>
                <a:gd name="csY9" fmla="*/ 728569 h 1434889"/>
                <a:gd name="csX10" fmla="*/ 0 w 967204"/>
                <a:gd name="csY10" fmla="*/ 161204 h 1434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67204" h="1434889" fill="none" extrusionOk="0">
                  <a:moveTo>
                    <a:pt x="0" y="161204"/>
                  </a:moveTo>
                  <a:cubicBezTo>
                    <a:pt x="4304" y="73867"/>
                    <a:pt x="60055" y="17356"/>
                    <a:pt x="161204" y="0"/>
                  </a:cubicBezTo>
                  <a:cubicBezTo>
                    <a:pt x="455048" y="-9554"/>
                    <a:pt x="541380" y="6560"/>
                    <a:pt x="806000" y="0"/>
                  </a:cubicBezTo>
                  <a:cubicBezTo>
                    <a:pt x="881712" y="16865"/>
                    <a:pt x="952573" y="67617"/>
                    <a:pt x="967204" y="161204"/>
                  </a:cubicBezTo>
                  <a:cubicBezTo>
                    <a:pt x="945588" y="356391"/>
                    <a:pt x="967924" y="534549"/>
                    <a:pt x="967204" y="684070"/>
                  </a:cubicBezTo>
                  <a:cubicBezTo>
                    <a:pt x="966484" y="833591"/>
                    <a:pt x="937742" y="1135446"/>
                    <a:pt x="967204" y="1273685"/>
                  </a:cubicBezTo>
                  <a:cubicBezTo>
                    <a:pt x="962393" y="1349612"/>
                    <a:pt x="893324" y="1437025"/>
                    <a:pt x="806000" y="1434889"/>
                  </a:cubicBezTo>
                  <a:cubicBezTo>
                    <a:pt x="609909" y="1430514"/>
                    <a:pt x="342836" y="1458410"/>
                    <a:pt x="161204" y="1434889"/>
                  </a:cubicBezTo>
                  <a:cubicBezTo>
                    <a:pt x="75671" y="1432682"/>
                    <a:pt x="-2211" y="1381034"/>
                    <a:pt x="0" y="1273685"/>
                  </a:cubicBezTo>
                  <a:cubicBezTo>
                    <a:pt x="14209" y="1118921"/>
                    <a:pt x="-25413" y="970728"/>
                    <a:pt x="0" y="728569"/>
                  </a:cubicBezTo>
                  <a:cubicBezTo>
                    <a:pt x="25413" y="486410"/>
                    <a:pt x="-23923" y="317690"/>
                    <a:pt x="0" y="161204"/>
                  </a:cubicBezTo>
                  <a:close/>
                </a:path>
                <a:path w="967204" h="1434889" stroke="0" extrusionOk="0">
                  <a:moveTo>
                    <a:pt x="0" y="161204"/>
                  </a:moveTo>
                  <a:cubicBezTo>
                    <a:pt x="-2795" y="91263"/>
                    <a:pt x="55898" y="-11792"/>
                    <a:pt x="161204" y="0"/>
                  </a:cubicBezTo>
                  <a:cubicBezTo>
                    <a:pt x="397096" y="-6233"/>
                    <a:pt x="543460" y="-21593"/>
                    <a:pt x="806000" y="0"/>
                  </a:cubicBezTo>
                  <a:cubicBezTo>
                    <a:pt x="897415" y="5503"/>
                    <a:pt x="983058" y="65269"/>
                    <a:pt x="967204" y="161204"/>
                  </a:cubicBezTo>
                  <a:cubicBezTo>
                    <a:pt x="964502" y="363536"/>
                    <a:pt x="961040" y="543855"/>
                    <a:pt x="967204" y="717445"/>
                  </a:cubicBezTo>
                  <a:cubicBezTo>
                    <a:pt x="973368" y="891035"/>
                    <a:pt x="980113" y="1079688"/>
                    <a:pt x="967204" y="1273685"/>
                  </a:cubicBezTo>
                  <a:cubicBezTo>
                    <a:pt x="973325" y="1355053"/>
                    <a:pt x="902180" y="1423452"/>
                    <a:pt x="806000" y="1434889"/>
                  </a:cubicBezTo>
                  <a:cubicBezTo>
                    <a:pt x="595876" y="1403847"/>
                    <a:pt x="444495" y="1438716"/>
                    <a:pt x="161204" y="1434889"/>
                  </a:cubicBezTo>
                  <a:cubicBezTo>
                    <a:pt x="66075" y="1439431"/>
                    <a:pt x="-7466" y="1364361"/>
                    <a:pt x="0" y="1273685"/>
                  </a:cubicBezTo>
                  <a:cubicBezTo>
                    <a:pt x="-7759" y="1009724"/>
                    <a:pt x="11028" y="846412"/>
                    <a:pt x="0" y="728569"/>
                  </a:cubicBezTo>
                  <a:cubicBezTo>
                    <a:pt x="-11028" y="610726"/>
                    <a:pt x="-13415" y="331856"/>
                    <a:pt x="0" y="161204"/>
                  </a:cubicBezTo>
                  <a:close/>
                </a:path>
              </a:pathLst>
            </a:custGeom>
            <a:solidFill>
              <a:schemeClr val="bg1"/>
            </a:solidFill>
            <a:ln w="9525">
              <a:solidFill>
                <a:schemeClr val="tx1"/>
              </a:solidFill>
              <a:extLst>
                <a:ext uri="{C807C97D-BFC1-408E-A445-0C87EB9F89A2}">
                  <ask:lineSketchStyleProps xmlns:ask="http://schemas.microsoft.com/office/drawing/2018/sketchyshapes" sd="3895816208">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a:extLst>
                <a:ext uri="{FF2B5EF4-FFF2-40B4-BE49-F238E27FC236}">
                  <a16:creationId xmlns:a16="http://schemas.microsoft.com/office/drawing/2014/main" id="{6AD5947D-8C6C-AD0B-A925-0B9FFD8BC9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34990" y="7502150"/>
              <a:ext cx="804753" cy="791911"/>
            </a:xfrm>
            <a:prstGeom prst="rect">
              <a:avLst/>
            </a:prstGeom>
          </p:spPr>
        </p:pic>
        <p:sp>
          <p:nvSpPr>
            <p:cNvPr id="20" name="Textfeld 19">
              <a:extLst>
                <a:ext uri="{FF2B5EF4-FFF2-40B4-BE49-F238E27FC236}">
                  <a16:creationId xmlns:a16="http://schemas.microsoft.com/office/drawing/2014/main" id="{8939BB14-9F90-40E8-682C-36FF41A08EC7}"/>
                </a:ext>
              </a:extLst>
            </p:cNvPr>
            <p:cNvSpPr txBox="1"/>
            <p:nvPr/>
          </p:nvSpPr>
          <p:spPr>
            <a:xfrm>
              <a:off x="6839718" y="8317142"/>
              <a:ext cx="776572" cy="492443"/>
            </a:xfrm>
            <a:prstGeom prst="rect">
              <a:avLst/>
            </a:prstGeom>
            <a:noFill/>
          </p:spPr>
          <p:txBody>
            <a:bodyPr wrap="square" lIns="0" tIns="0" rIns="0" bIns="0">
              <a:spAutoFit/>
            </a:bodyPr>
            <a:lstStyle/>
            <a:p>
              <a:r>
                <a:rPr lang="de-DE" sz="800" dirty="0">
                  <a:latin typeface="ABeeZee" pitchFamily="2" charset="0"/>
                </a:rPr>
                <a:t>https://www.youtube.com/watch?v=atPdIZ0ZLJA&amp;t=28s</a:t>
              </a:r>
            </a:p>
          </p:txBody>
        </p:sp>
      </p:grpSp>
      <p:sp>
        <p:nvSpPr>
          <p:cNvPr id="21" name="Rechteck 20">
            <a:extLst>
              <a:ext uri="{FF2B5EF4-FFF2-40B4-BE49-F238E27FC236}">
                <a16:creationId xmlns:a16="http://schemas.microsoft.com/office/drawing/2014/main" id="{F3A7A80D-F02D-C843-E6C4-0C29C9E5A4B9}"/>
              </a:ext>
            </a:extLst>
          </p:cNvPr>
          <p:cNvSpPr/>
          <p:nvPr/>
        </p:nvSpPr>
        <p:spPr>
          <a:xfrm>
            <a:off x="1004325" y="3718566"/>
            <a:ext cx="4397992"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26 – (4 + 20) =</a:t>
            </a:r>
          </a:p>
        </p:txBody>
      </p:sp>
      <p:sp>
        <p:nvSpPr>
          <p:cNvPr id="26" name="Rechteck 25">
            <a:extLst>
              <a:ext uri="{FF2B5EF4-FFF2-40B4-BE49-F238E27FC236}">
                <a16:creationId xmlns:a16="http://schemas.microsoft.com/office/drawing/2014/main" id="{E568D4DB-4170-F7ED-DEFB-143E9F3B59FB}"/>
              </a:ext>
            </a:extLst>
          </p:cNvPr>
          <p:cNvSpPr/>
          <p:nvPr/>
        </p:nvSpPr>
        <p:spPr>
          <a:xfrm>
            <a:off x="1004325" y="4188232"/>
            <a:ext cx="4397992"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20 – (3 + 2) =</a:t>
            </a:r>
          </a:p>
        </p:txBody>
      </p:sp>
      <p:sp>
        <p:nvSpPr>
          <p:cNvPr id="27" name="Rechteck 26">
            <a:extLst>
              <a:ext uri="{FF2B5EF4-FFF2-40B4-BE49-F238E27FC236}">
                <a16:creationId xmlns:a16="http://schemas.microsoft.com/office/drawing/2014/main" id="{4F077A58-1C7B-CA63-1330-97BB342367EF}"/>
              </a:ext>
            </a:extLst>
          </p:cNvPr>
          <p:cNvSpPr/>
          <p:nvPr/>
        </p:nvSpPr>
        <p:spPr>
          <a:xfrm>
            <a:off x="1004325" y="4657898"/>
            <a:ext cx="4397992"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5 - (30 - 20) =</a:t>
            </a:r>
          </a:p>
        </p:txBody>
      </p:sp>
      <p:sp>
        <p:nvSpPr>
          <p:cNvPr id="31" name="Rechteck 30">
            <a:extLst>
              <a:ext uri="{FF2B5EF4-FFF2-40B4-BE49-F238E27FC236}">
                <a16:creationId xmlns:a16="http://schemas.microsoft.com/office/drawing/2014/main" id="{395DEF8D-D21F-AB32-8880-E4F7D88C2DAB}"/>
              </a:ext>
            </a:extLst>
          </p:cNvPr>
          <p:cNvSpPr/>
          <p:nvPr/>
        </p:nvSpPr>
        <p:spPr>
          <a:xfrm>
            <a:off x="1004325" y="5133762"/>
            <a:ext cx="4397992" cy="36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100" dirty="0">
                <a:solidFill>
                  <a:schemeClr val="tx1"/>
                </a:solidFill>
                <a:latin typeface="ABeeZee" pitchFamily="2" charset="0"/>
              </a:rPr>
              <a:t>10 - ((-8) + 15) =</a:t>
            </a:r>
          </a:p>
        </p:txBody>
      </p:sp>
      <p:pic>
        <p:nvPicPr>
          <p:cNvPr id="40" name="Grafik 39">
            <a:extLst>
              <a:ext uri="{FF2B5EF4-FFF2-40B4-BE49-F238E27FC236}">
                <a16:creationId xmlns:a16="http://schemas.microsoft.com/office/drawing/2014/main" id="{34989352-589F-DD5A-7118-D00F2986292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b="23595"/>
          <a:stretch/>
        </p:blipFill>
        <p:spPr>
          <a:xfrm>
            <a:off x="3365122" y="7611595"/>
            <a:ext cx="2476484" cy="2270594"/>
          </a:xfrm>
          <a:prstGeom prst="rect">
            <a:avLst/>
          </a:prstGeom>
        </p:spPr>
      </p:pic>
      <p:sp>
        <p:nvSpPr>
          <p:cNvPr id="50" name="Inhaltsplatzhalter 2">
            <a:extLst>
              <a:ext uri="{FF2B5EF4-FFF2-40B4-BE49-F238E27FC236}">
                <a16:creationId xmlns:a16="http://schemas.microsoft.com/office/drawing/2014/main" id="{2C7B9CF4-4C82-ECE9-29D7-9067A68A3941}"/>
              </a:ext>
            </a:extLst>
          </p:cNvPr>
          <p:cNvSpPr txBox="1">
            <a:spLocks/>
          </p:cNvSpPr>
          <p:nvPr/>
        </p:nvSpPr>
        <p:spPr>
          <a:xfrm>
            <a:off x="801789" y="7921914"/>
            <a:ext cx="2395923" cy="1634166"/>
          </a:xfrm>
          <a:custGeom>
            <a:avLst/>
            <a:gdLst>
              <a:gd name="csX0" fmla="*/ 2562488 w 2395923"/>
              <a:gd name="csY0" fmla="*/ 408525 h 1634166"/>
              <a:gd name="csX1" fmla="*/ 2366611 w 2395923"/>
              <a:gd name="csY1" fmla="*/ 637441 h 1634166"/>
              <a:gd name="csX2" fmla="*/ 1382486 w 2395923"/>
              <a:gd name="csY2" fmla="*/ 1624415 h 1634166"/>
              <a:gd name="csX3" fmla="*/ 104911 w 2395923"/>
              <a:gd name="csY3" fmla="*/ 1151471 h 1634166"/>
              <a:gd name="csX4" fmla="*/ 892382 w 2395923"/>
              <a:gd name="csY4" fmla="*/ 27029 h 1634166"/>
              <a:gd name="csX5" fmla="*/ 2182849 w 2395923"/>
              <a:gd name="csY5" fmla="*/ 351926 h 1634166"/>
              <a:gd name="csX6" fmla="*/ 2562488 w 2395923"/>
              <a:gd name="csY6" fmla="*/ 408525 h 16341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95923" h="1634166" fill="none" extrusionOk="0">
                <a:moveTo>
                  <a:pt x="2562488" y="408525"/>
                </a:moveTo>
                <a:cubicBezTo>
                  <a:pt x="2500307" y="504227"/>
                  <a:pt x="2437678" y="564252"/>
                  <a:pt x="2366611" y="637441"/>
                </a:cubicBezTo>
                <a:cubicBezTo>
                  <a:pt x="2632660" y="1096534"/>
                  <a:pt x="2138644" y="1555861"/>
                  <a:pt x="1382486" y="1624415"/>
                </a:cubicBezTo>
                <a:cubicBezTo>
                  <a:pt x="870867" y="1713401"/>
                  <a:pt x="339228" y="1493398"/>
                  <a:pt x="104911" y="1151471"/>
                </a:cubicBezTo>
                <a:cubicBezTo>
                  <a:pt x="-252378" y="595496"/>
                  <a:pt x="255633" y="163510"/>
                  <a:pt x="892382" y="27029"/>
                </a:cubicBezTo>
                <a:cubicBezTo>
                  <a:pt x="1390374" y="-29385"/>
                  <a:pt x="1931254" y="139502"/>
                  <a:pt x="2182849" y="351926"/>
                </a:cubicBezTo>
                <a:cubicBezTo>
                  <a:pt x="2265109" y="350939"/>
                  <a:pt x="2395564" y="398799"/>
                  <a:pt x="2562488" y="408525"/>
                </a:cubicBezTo>
                <a:close/>
              </a:path>
              <a:path w="2395923" h="1634166" stroke="0" extrusionOk="0">
                <a:moveTo>
                  <a:pt x="2562488" y="408525"/>
                </a:moveTo>
                <a:cubicBezTo>
                  <a:pt x="2469405" y="512879"/>
                  <a:pt x="2438128" y="569055"/>
                  <a:pt x="2366611" y="637441"/>
                </a:cubicBezTo>
                <a:cubicBezTo>
                  <a:pt x="2600987" y="1198088"/>
                  <a:pt x="2135442" y="1526195"/>
                  <a:pt x="1382486" y="1624415"/>
                </a:cubicBezTo>
                <a:cubicBezTo>
                  <a:pt x="864380" y="1672275"/>
                  <a:pt x="325950" y="1477498"/>
                  <a:pt x="104911" y="1151471"/>
                </a:cubicBezTo>
                <a:cubicBezTo>
                  <a:pt x="-124664" y="723375"/>
                  <a:pt x="228201" y="115890"/>
                  <a:pt x="892382" y="27029"/>
                </a:cubicBezTo>
                <a:cubicBezTo>
                  <a:pt x="1430874" y="-125653"/>
                  <a:pt x="1916272" y="95331"/>
                  <a:pt x="2182849" y="351926"/>
                </a:cubicBezTo>
                <a:cubicBezTo>
                  <a:pt x="2278118" y="356291"/>
                  <a:pt x="2455783" y="386885"/>
                  <a:pt x="2562488" y="408525"/>
                </a:cubicBezTo>
                <a:close/>
              </a:path>
            </a:pathLst>
          </a:custGeom>
          <a:solidFill>
            <a:schemeClr val="bg1"/>
          </a:solidFill>
          <a:ln>
            <a:solidFill>
              <a:schemeClr val="tx1"/>
            </a:solidFill>
            <a:extLst>
              <a:ext uri="{C807C97D-BFC1-408E-A445-0C87EB9F89A2}">
                <ask:lineSketchStyleProps xmlns:ask="http://schemas.microsoft.com/office/drawing/2018/sketchyshapes" sd="891056894">
                  <a:prstGeom prst="wedgeEllipseCallout">
                    <a:avLst>
                      <a:gd name="adj1" fmla="val 56952"/>
                      <a:gd name="adj2" fmla="val -25001"/>
                    </a:avLst>
                  </a:prstGeom>
                  <ask:type>
                    <ask:lineSketchFreehand/>
                  </ask:type>
                </ask:lineSketchStyleProps>
              </a:ext>
            </a:extLst>
          </a:ln>
        </p:spPr>
        <p:txBody>
          <a:bodyPr vert="horz" lIns="108000" tIns="108000" rIns="108000" bIns="108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0"/>
              </a:spcBef>
              <a:spcAft>
                <a:spcPts val="600"/>
              </a:spcAft>
            </a:pPr>
            <a:r>
              <a:rPr lang="de-DE" sz="1100" dirty="0"/>
              <a:t>Hej, jetzt hast du alles geschafft. Vor negativen Zahlen brauchst du nun keine Angst mehr zu haben!</a:t>
            </a:r>
            <a:endParaRPr lang="de-DE" sz="1100" b="1" dirty="0"/>
          </a:p>
        </p:txBody>
      </p:sp>
      <p:pic>
        <p:nvPicPr>
          <p:cNvPr id="49" name="Grafik 48">
            <a:extLst>
              <a:ext uri="{FF2B5EF4-FFF2-40B4-BE49-F238E27FC236}">
                <a16:creationId xmlns:a16="http://schemas.microsoft.com/office/drawing/2014/main" id="{2CB6586F-395E-16D3-D5CF-3E78F82ADB52}"/>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b="23200"/>
          <a:stretch/>
        </p:blipFill>
        <p:spPr>
          <a:xfrm>
            <a:off x="2249416" y="7599863"/>
            <a:ext cx="2476484" cy="2282326"/>
          </a:xfrm>
          <a:prstGeom prst="rect">
            <a:avLst/>
          </a:prstGeom>
        </p:spPr>
      </p:pic>
    </p:spTree>
    <p:extLst>
      <p:ext uri="{BB962C8B-B14F-4D97-AF65-F5344CB8AC3E}">
        <p14:creationId xmlns:p14="http://schemas.microsoft.com/office/powerpoint/2010/main" val="15604088"/>
      </p:ext>
    </p:extLst>
  </p:cSld>
  <p:clrMapOvr>
    <a:masterClrMapping/>
  </p:clrMapOvr>
</p:sld>
</file>

<file path=ppt/theme/theme1.xml><?xml version="1.0" encoding="utf-8"?>
<a:theme xmlns:a="http://schemas.openxmlformats.org/drawingml/2006/main" name="1_Benutzerdefiniertes Design">
  <a:themeElements>
    <a:clrScheme name="Benutzerdefiniert 2">
      <a:dk1>
        <a:sysClr val="windowText" lastClr="000000"/>
      </a:dk1>
      <a:lt1>
        <a:sysClr val="window" lastClr="FFFFFF"/>
      </a:lt1>
      <a:dk2>
        <a:srgbClr val="44546A"/>
      </a:dk2>
      <a:lt2>
        <a:srgbClr val="D8D8D8"/>
      </a:lt2>
      <a:accent1>
        <a:srgbClr val="0089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88391A73829F7B459A8086E419B1036D" ma:contentTypeVersion="13" ma:contentTypeDescription="Ein neues Dokument erstellen." ma:contentTypeScope="" ma:versionID="123b7b38cc9d621094a95e9953294c40">
  <xsd:schema xmlns:xsd="http://www.w3.org/2001/XMLSchema" xmlns:xs="http://www.w3.org/2001/XMLSchema" xmlns:p="http://schemas.microsoft.com/office/2006/metadata/properties" xmlns:ns3="576af546-b1b3-45df-9d50-1389e39fc83d" xmlns:ns4="046998fc-c456-41c8-9e20-72620e24b945" targetNamespace="http://schemas.microsoft.com/office/2006/metadata/properties" ma:root="true" ma:fieldsID="eb66c17dff247bed9ff02e3eb23b696c" ns3:_="" ns4:_="">
    <xsd:import namespace="576af546-b1b3-45df-9d50-1389e39fc83d"/>
    <xsd:import namespace="046998fc-c456-41c8-9e20-72620e24b94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6af546-b1b3-45df-9d50-1389e39fc8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6998fc-c456-41c8-9e20-72620e24b945"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SharingHintHash" ma:index="20"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44D04B-6BA0-426C-93D9-F4A02CDA27A1}">
  <ds:schemaRefs>
    <ds:schemaRef ds:uri="576af546-b1b3-45df-9d50-1389e39fc83d"/>
    <ds:schemaRef ds:uri="http://purl.org/dc/elements/1.1/"/>
    <ds:schemaRef ds:uri="http://purl.org/dc/dcmitype/"/>
    <ds:schemaRef ds:uri="http://schemas.microsoft.com/office/2006/metadata/properties"/>
    <ds:schemaRef ds:uri="046998fc-c456-41c8-9e20-72620e24b945"/>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CF458F4B-D3AE-401F-9EC8-D22A8B20D4D7}">
  <ds:schemaRefs>
    <ds:schemaRef ds:uri="046998fc-c456-41c8-9e20-72620e24b945"/>
    <ds:schemaRef ds:uri="576af546-b1b3-45df-9d50-1389e39fc8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C7EFCFC-6133-4115-8B89-215BD4E4B5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4221</Words>
  <Application>Microsoft Office PowerPoint</Application>
  <PresentationFormat>Benutzerdefiniert</PresentationFormat>
  <Paragraphs>532</Paragraphs>
  <Slides>16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ABeeZee</vt:lpstr>
      <vt:lpstr>Arial</vt:lpstr>
      <vt:lpstr>Bradley Hand ITC</vt:lpstr>
      <vt:lpstr>Calibri</vt:lpstr>
      <vt:lpstr>1_Benutzerdefiniertes Design</vt:lpstr>
      <vt:lpstr>Kompendium</vt:lpstr>
      <vt:lpstr>Start in das Kompendium</vt:lpstr>
      <vt:lpstr>Negative Zahlen</vt:lpstr>
      <vt:lpstr>Negative Zahlen</vt:lpstr>
      <vt:lpstr>Negative Zahlen</vt:lpstr>
      <vt:lpstr>Betrag &amp; Gegenzahlen</vt:lpstr>
      <vt:lpstr>Betrag &amp; Gegenzahlen</vt:lpstr>
      <vt:lpstr>Addition &amp; Subtraktion</vt:lpstr>
      <vt:lpstr>Addition &amp; Subtraktion</vt:lpstr>
      <vt:lpstr>Addition &amp; Subtraktion</vt:lpstr>
      <vt:lpstr>Addition &amp; Subtraktion</vt:lpstr>
      <vt:lpstr>Multiplikation &amp; Division</vt:lpstr>
      <vt:lpstr>Multiplikation &amp; Division</vt:lpstr>
      <vt:lpstr>Lange Rechenausdrücke</vt:lpstr>
      <vt:lpstr>Lange Rechenausdrücke</vt:lpstr>
      <vt:lpstr>Lange Rechenausdrücke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Rainer Kügele</dc:creator>
  <cp:lastModifiedBy>Rainer Kügele</cp:lastModifiedBy>
  <cp:revision>482</cp:revision>
  <cp:lastPrinted>2024-01-02T18:20:06Z</cp:lastPrinted>
  <dcterms:created xsi:type="dcterms:W3CDTF">2020-12-29T00:41:23Z</dcterms:created>
  <dcterms:modified xsi:type="dcterms:W3CDTF">2026-06-14T07:55:30Z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0x01010088391A73829F7B459A8086E419B1036D</vt:lpwstr>
  </property>
</Properties>
</file>